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F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Одушевлённые и неодушевлённые имена существительные.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Урок русского языка во  2  классе.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Учитель:  </a:t>
            </a:r>
            <a:r>
              <a:rPr lang="ru-RU" sz="2800" dirty="0" err="1" smtClean="0">
                <a:solidFill>
                  <a:schemeClr val="tx1"/>
                </a:solidFill>
              </a:rPr>
              <a:t>Окорокова</a:t>
            </a:r>
            <a:r>
              <a:rPr lang="ru-RU" sz="2800" dirty="0" smtClean="0">
                <a:solidFill>
                  <a:schemeClr val="tx1"/>
                </a:solidFill>
              </a:rPr>
              <a:t> О.Б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i="1" dirty="0" smtClean="0"/>
              <a:t>Собака, тетрадь,  снеговик, сестра, машина, берёза, трава, кукла, улитка, карандаш</a:t>
            </a:r>
            <a:r>
              <a:rPr lang="ru-RU" sz="5400" dirty="0" smtClean="0"/>
              <a:t>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92696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  тетрадь            собака                  </a:t>
            </a:r>
            <a:br>
              <a:rPr lang="ru-RU" sz="4800" dirty="0" smtClean="0"/>
            </a:br>
            <a:r>
              <a:rPr lang="ru-RU" sz="4800" dirty="0" smtClean="0"/>
              <a:t>  машина           трава</a:t>
            </a:r>
            <a:br>
              <a:rPr lang="ru-RU" sz="4800" dirty="0" smtClean="0"/>
            </a:br>
            <a:r>
              <a:rPr lang="ru-RU" sz="4800" dirty="0" smtClean="0"/>
              <a:t>  карандаш        сестра                 </a:t>
            </a:r>
            <a:br>
              <a:rPr lang="ru-RU" sz="4800" dirty="0" smtClean="0"/>
            </a:br>
            <a:r>
              <a:rPr lang="ru-RU" sz="4800" dirty="0" smtClean="0"/>
              <a:t>  снеговик          берёза                                   </a:t>
            </a:r>
            <a:br>
              <a:rPr lang="ru-RU" sz="4800" dirty="0" smtClean="0"/>
            </a:br>
            <a:r>
              <a:rPr lang="ru-RU" sz="4800" dirty="0" smtClean="0"/>
              <a:t>  кукла               улитка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Инсерт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dirty="0" smtClean="0"/>
              <a:t>            «+» – знаю</a:t>
            </a:r>
            <a:br>
              <a:rPr lang="ru-RU" sz="4800" dirty="0" smtClean="0"/>
            </a:br>
            <a:r>
              <a:rPr lang="ru-RU" sz="4800" dirty="0" smtClean="0"/>
              <a:t> «!» - новая  информация</a:t>
            </a:r>
            <a:br>
              <a:rPr lang="ru-RU" sz="4800" dirty="0" smtClean="0"/>
            </a:br>
            <a:r>
              <a:rPr lang="ru-RU" sz="4800" dirty="0" smtClean="0"/>
              <a:t>         «?» - непонятно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505475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      Тема:   </a:t>
            </a:r>
            <a:r>
              <a:rPr lang="ru-RU" sz="4400" b="1" i="1" dirty="0" smtClean="0">
                <a:solidFill>
                  <a:srgbClr val="FF0000"/>
                </a:solidFill>
              </a:rPr>
              <a:t>одушевлённые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r>
              <a:rPr lang="ru-RU" sz="4400" b="1" i="1" dirty="0" smtClean="0">
                <a:solidFill>
                  <a:srgbClr val="FF0000"/>
                </a:solidFill>
              </a:rPr>
              <a:t>                      и        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r>
              <a:rPr lang="ru-RU" sz="4400" b="1" i="1" dirty="0" smtClean="0">
                <a:solidFill>
                  <a:srgbClr val="FF0000"/>
                </a:solidFill>
              </a:rPr>
              <a:t>       неодушевлённые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r>
              <a:rPr lang="ru-RU" sz="4400" b="1" i="1" dirty="0" smtClean="0">
                <a:solidFill>
                  <a:srgbClr val="FF0000"/>
                </a:solidFill>
              </a:rPr>
              <a:t>                  имена 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r>
              <a:rPr lang="ru-RU" sz="4400" b="1" i="1" dirty="0" smtClean="0">
                <a:solidFill>
                  <a:srgbClr val="FF0000"/>
                </a:solidFill>
              </a:rPr>
              <a:t>        существительные.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(Кто?) птичка, сойка, рябчик, сорока, голубь.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(Что?) лес, поляна, платьице,  голос.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Сила                   силач </a:t>
            </a:r>
          </a:p>
          <a:p>
            <a:r>
              <a:rPr lang="ru-RU" dirty="0" smtClean="0"/>
              <a:t>Гриб                    грибник</a:t>
            </a:r>
          </a:p>
          <a:p>
            <a:r>
              <a:rPr lang="ru-RU" dirty="0" smtClean="0"/>
              <a:t>Лыжи                  лыжник </a:t>
            </a:r>
          </a:p>
          <a:p>
            <a:r>
              <a:rPr lang="ru-RU" dirty="0" smtClean="0"/>
              <a:t>Пожар                 пожарник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Дорогие ученики лесной школы!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340768"/>
            <a:ext cx="8604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              </a:t>
            </a:r>
            <a:r>
              <a:rPr lang="ru-RU" sz="3600" dirty="0" smtClean="0"/>
              <a:t>     имена существительные   обозначают            предметы  и отвечают   на вопрос  </a:t>
            </a:r>
            <a:r>
              <a:rPr lang="ru-RU" sz="3600" i="1" dirty="0" smtClean="0"/>
              <a:t>кто?, </a:t>
            </a:r>
            <a:br>
              <a:rPr lang="ru-RU" sz="3600" i="1" dirty="0" smtClean="0"/>
            </a:br>
            <a:r>
              <a:rPr lang="ru-RU" sz="3600" dirty="0" smtClean="0"/>
              <a:t>а</a:t>
            </a:r>
            <a:r>
              <a:rPr lang="ru-RU" sz="3600" i="1" dirty="0" smtClean="0"/>
              <a:t>                  </a:t>
            </a:r>
            <a:r>
              <a:rPr lang="ru-RU" sz="3600" dirty="0" smtClean="0"/>
              <a:t>обозначают             предметы  и отвечают  на  вопрос </a:t>
            </a:r>
            <a:r>
              <a:rPr lang="ru-RU" sz="3600" i="1" dirty="0" smtClean="0"/>
              <a:t>что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484784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Одушевлённые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2060848"/>
            <a:ext cx="2592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живые 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3140968"/>
            <a:ext cx="2090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неодушевлённые</a:t>
            </a:r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868144" y="3016243"/>
            <a:ext cx="2880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05025" algn="l"/>
              </a:tabLs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еживые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027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E36C0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88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Одушевлённые и неодушевлённые имена существительные. </vt:lpstr>
      <vt:lpstr>Слайд 2</vt:lpstr>
      <vt:lpstr>Слайд 3</vt:lpstr>
      <vt:lpstr>Инсерт </vt:lpstr>
      <vt:lpstr>Слайд 5</vt:lpstr>
      <vt:lpstr>Проверь себя!</vt:lpstr>
      <vt:lpstr>Слайд 7</vt:lpstr>
      <vt:lpstr>Дорогие ученики лесной школы!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Оксана</cp:lastModifiedBy>
  <cp:revision>18</cp:revision>
  <dcterms:created xsi:type="dcterms:W3CDTF">2014-06-15T09:49:01Z</dcterms:created>
  <dcterms:modified xsi:type="dcterms:W3CDTF">2016-02-20T17:55:38Z</dcterms:modified>
</cp:coreProperties>
</file>