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98FE5C6-ADD9-4177-A184-4D8F90255344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2AF068-01E4-4333-94C7-6F689C7307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88641"/>
            <a:ext cx="8458200" cy="1872207"/>
          </a:xfrm>
        </p:spPr>
        <p:txBody>
          <a:bodyPr/>
          <a:lstStyle/>
          <a:p>
            <a:r>
              <a:rPr lang="ru-RU" dirty="0" smtClean="0"/>
              <a:t>                       </a:t>
            </a:r>
            <a:r>
              <a:rPr lang="ru-RU" sz="2000" dirty="0" smtClean="0"/>
              <a:t>Окружающий мир </a:t>
            </a:r>
            <a:br>
              <a:rPr lang="ru-RU" sz="2000" dirty="0" smtClean="0"/>
            </a:br>
            <a:r>
              <a:rPr lang="ru-RU" sz="2000" dirty="0" smtClean="0"/>
              <a:t>                     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                     </a:t>
            </a:r>
            <a:r>
              <a:rPr lang="ru-RU" dirty="0" smtClean="0"/>
              <a:t>Рыцарские  </a:t>
            </a:r>
            <a:r>
              <a:rPr lang="ru-RU" dirty="0" smtClean="0"/>
              <a:t>турниры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443664" cy="18002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</a:t>
            </a:r>
            <a:r>
              <a:rPr lang="ru-RU" dirty="0" smtClean="0">
                <a:solidFill>
                  <a:schemeClr val="tx1"/>
                </a:solidFill>
              </a:rPr>
              <a:t>Работу  выполнил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      ученик  </a:t>
            </a:r>
            <a:r>
              <a:rPr lang="ru-RU" dirty="0" smtClean="0">
                <a:solidFill>
                  <a:schemeClr val="tx1"/>
                </a:solidFill>
              </a:rPr>
              <a:t>4класса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       Нелюбов</a:t>
            </a:r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</a:rPr>
              <a:t>Егор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060848"/>
            <a:ext cx="3718827" cy="270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357166"/>
            <a:ext cx="457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случае, когда турнир проводился во время какого-то церковного праздника, то обычно его старались проводить недалеко от местных торговых центров (мест проведения ярмарок), дабы усилить наплыв зрителей на него. Да и само окружение турнира представляло собой весьма живописное зрелище. Так как места в городе, возле которого проводится турнир, обычно не хватало, то его участники заранее брали с собой походные шатры, предпочитая их простор тесноте комнат городских постоялых дворов. 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4357686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ru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28" y="0"/>
            <a:ext cx="414337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Рыцарский турнир </a:t>
            </a:r>
            <a:r>
              <a:rPr lang="ru-RU" sz="1600" dirty="0" smtClean="0"/>
              <a:t>— военное состязание рыцарей в средневековой Западной Европе. Предположительно, турниры стали проводиться со второй половины 11 века. </a:t>
            </a:r>
            <a:r>
              <a:rPr lang="ru-RU" sz="1600" b="1" dirty="0" smtClean="0"/>
              <a:t>Родина турниров — Франция.</a:t>
            </a:r>
          </a:p>
          <a:p>
            <a:r>
              <a:rPr lang="ru-RU" sz="1600" dirty="0" smtClean="0"/>
              <a:t> «Отцом» турнира называют </a:t>
            </a:r>
            <a:r>
              <a:rPr lang="ru-RU" sz="1600" b="1" dirty="0" err="1" smtClean="0"/>
              <a:t>Жоффруа</a:t>
            </a:r>
            <a:r>
              <a:rPr lang="ru-RU" sz="1600" b="1" dirty="0" smtClean="0"/>
              <a:t> де Прейли. </a:t>
            </a:r>
            <a:r>
              <a:rPr lang="ru-RU" sz="1600" dirty="0" smtClean="0"/>
              <a:t>Он написал правила для первых турниров. Интересно, что </a:t>
            </a:r>
            <a:r>
              <a:rPr lang="ru-RU" sz="1600" dirty="0" err="1" smtClean="0"/>
              <a:t>Жоффруа</a:t>
            </a:r>
            <a:r>
              <a:rPr lang="ru-RU" sz="1600" dirty="0" smtClean="0"/>
              <a:t> де Прейли был убит на турнире, для которого сам же написал правила. Назначение турнира — демонстрация боевых качеств рыцарей, составлявших главную военную силу Средневековья. Турниры обычно устраивались королём либо баронами, крупными сеньорами по особенно торжественным случаям: в честь браков королей, принцев крови, в связи с рождением наследников, заключением мира и т. д. На турниры собирались рыцари со всех концов Европы. Он происходил публично, при широком стечении феодальной знати и простонародья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857364"/>
            <a:ext cx="4714908" cy="457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ircle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1960" y="1124744"/>
            <a:ext cx="49320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Существовало </a:t>
            </a:r>
            <a:r>
              <a:rPr lang="ru-RU" sz="1600" dirty="0" smtClean="0"/>
              <a:t>несколько видов поединков, как с использованием барьера, так и без него. Со временем появлялось все больше предметов снаряжения, использовавшихся только для турнира. Турнирное снаряжение отличалось от боевого. В Англии первое упоминание о турнирных доспехах связано с именем лорда </a:t>
            </a:r>
            <a:r>
              <a:rPr lang="ru-RU" sz="1600" dirty="0" err="1" smtClean="0"/>
              <a:t>Бергавении</a:t>
            </a:r>
            <a:r>
              <a:rPr lang="ru-RU" sz="1600" dirty="0" smtClean="0"/>
              <a:t>, жившего во время правления Эдварда IV. В Бургундии они появились примерно в 1443 году. Во французском манускрипте 1446 года упоминается несколько видов турнирных доспехов,- существовавших к тому времени во многих странах. Шлем пристегивался ремнями к </a:t>
            </a:r>
            <a:r>
              <a:rPr lang="ru-RU" sz="1600" dirty="0" err="1" smtClean="0"/>
              <a:t>бригандине</a:t>
            </a:r>
            <a:r>
              <a:rPr lang="ru-RU" sz="1600" dirty="0" smtClean="0"/>
              <a:t> или панцирю, снабженному упором для копья. Левая рука и предплечье были защищены </a:t>
            </a:r>
            <a:r>
              <a:rPr lang="ru-RU" sz="1600" dirty="0" err="1" smtClean="0"/>
              <a:t>манифером</a:t>
            </a:r>
            <a:r>
              <a:rPr lang="ru-RU" sz="1600" dirty="0" smtClean="0"/>
              <a:t>, правая рука - перчаткой, скорее всего, из кожи, локоть правой руки - польдером. К левой части деревянного прямоугольного щита. На турнирах, проходивших во Франции, рыцари часто надевали поножи.</a:t>
            </a:r>
            <a:endParaRPr lang="ru-RU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285860"/>
            <a:ext cx="4000528" cy="349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   Специальное </a:t>
            </a:r>
            <a:r>
              <a:rPr lang="ru-RU" sz="3100" dirty="0" smtClean="0"/>
              <a:t>оружие в рыцарском турнире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3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32040" y="1268760"/>
            <a:ext cx="4211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Англии существовало три вида поединков. Для «мирного поединка» рыцари надевали доспехи, подобные описанным выше. Участники такого поединка сближались, двигаясь вдоль барьера и повернувшись друг к другу левой стороной. Их копья имели наконечники с тронным острием. «Боевой поединок» подразумевал использование боевых доспехов и острого боевого копья. В середине века вошла в широкое употребление еще одна часть доспехов, предназначенная для усиления левого плеча и локтя. Третий вид поединка, называвшийся «свободным», отличался от двух предыдущих отсутствием барьера. Групповой бой тоже подразделялся на три вида с той разницей, что в нем участвовало несколько рыцарей.</a:t>
            </a:r>
            <a:endParaRPr lang="ru-RU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000108"/>
            <a:ext cx="469102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виды </a:t>
            </a:r>
            <a:r>
              <a:rPr lang="ru-RU" dirty="0" smtClean="0"/>
              <a:t>поединков.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620688"/>
            <a:ext cx="8458200" cy="25922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 за  внимание.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480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                       Окружающий мир                                                 Рыцарские  турниры</vt:lpstr>
      <vt:lpstr>Слайд 2</vt:lpstr>
      <vt:lpstr>Слайд 3</vt:lpstr>
      <vt:lpstr>   Специальное оружие в рыцарском турнире </vt:lpstr>
      <vt:lpstr>                 виды поединков.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мой</dc:creator>
  <cp:lastModifiedBy>Пользователь Windows</cp:lastModifiedBy>
  <cp:revision>5</cp:revision>
  <dcterms:created xsi:type="dcterms:W3CDTF">2014-01-26T12:54:55Z</dcterms:created>
  <dcterms:modified xsi:type="dcterms:W3CDTF">2014-01-27T04:57:43Z</dcterms:modified>
</cp:coreProperties>
</file>