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63" r:id="rId8"/>
    <p:sldId id="261" r:id="rId9"/>
    <p:sldId id="262" r:id="rId10"/>
    <p:sldId id="27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86409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Собака моей мечты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204865"/>
            <a:ext cx="4824536" cy="1656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 выполнил  ученик  2 класса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Нелюбов Егор 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  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Окорокова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О. Б.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Фото разное\мои фото\школьные\1 класс\SSA533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908" t="8961" r="29424" b="29635"/>
          <a:stretch/>
        </p:blipFill>
        <p:spPr bwMode="auto">
          <a:xfrm>
            <a:off x="539552" y="2276872"/>
            <a:ext cx="2304256" cy="3600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580141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/>
                <a:ea typeface="Calibri"/>
              </a:rPr>
              <a:t>    Шурыгино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Calibri"/>
              </a:rPr>
              <a:t>,  2012 год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59" cy="4569371"/>
          </a:xfrm>
        </p:spPr>
        <p:txBody>
          <a:bodyPr/>
          <a:lstStyle/>
          <a:p>
            <a:pPr lvl="0">
              <a:buClr>
                <a:srgbClr val="31B6FD"/>
              </a:buClr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 опасности, обязательно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предупредит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хозяина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будет защищать его изо всех сил до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конца.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Порода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собак подходит не для всех. 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ужен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твердый, уверенный в себе человек, имеющий опыт воспитания собак  и применяющий добрые  методы обучения.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Характеристика породы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8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340769"/>
            <a:ext cx="8064895" cy="475252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бультерьером  нужно очень много заниматься.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Нужно  знать все правила  воспитания.</a:t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М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родителями 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решили, что заведём её немного позже, когда  сможем  правильно о нём заботиться.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Продаются щенки Американского-пит-бультерьер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394967"/>
            <a:ext cx="4066033" cy="2429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64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664296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rgbClr val="7030A0"/>
                </a:solidFill>
                <a:latin typeface="Times New Roman"/>
                <a:ea typeface="Times New Roman"/>
              </a:rPr>
              <a:t> Заботьтесь о вашем питомце, любите его, и он ответит вам тем же. 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1"/>
            <a:ext cx="3384376" cy="293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Бультерьер.Только плановые вязки, только достойные бультерь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62">
            <a:off x="4788024" y="3915977"/>
            <a:ext cx="4324926" cy="2883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91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16832"/>
            <a:ext cx="8280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   за   </a:t>
            </a:r>
            <a:br>
              <a:rPr lang="ru-RU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внимание!</a:t>
            </a:r>
            <a:endParaRPr lang="ru-RU" sz="72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Знакомство с особенностями поведения и содержания  бультерьеров в домашних условиях.</a:t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rgbClr val="7030A0"/>
                </a:solidFill>
              </a:rPr>
              <a:t>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Найти литературу о </a:t>
            </a:r>
            <a:r>
              <a:rPr lang="ru-RU" dirty="0" err="1" smtClean="0"/>
              <a:t>бультерьерах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2. Узнать особенности поведения </a:t>
            </a:r>
            <a:r>
              <a:rPr lang="ru-RU" dirty="0" err="1" smtClean="0"/>
              <a:t>бультерьеров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3. Познакомиться с условиями  содержания и ухода за собаками этой породы.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75476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Цель:</a:t>
            </a:r>
            <a:endParaRPr lang="ru-RU" sz="6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4619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«Мы в ответе за того, кого приручили…»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Бультерьер белый ще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398861" cy="34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3960439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Посоветуйтесь с ветеринаром или кинологом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Узнайте как нужно ухаживать,  чем кормить.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endParaRPr lang="ru-RU" sz="3200" b="1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Узнайте о  характере собаки,  подойдет ли она вам.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 решили завести собаку…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628801"/>
            <a:ext cx="7812856" cy="309634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Стаффордширский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ультерьер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 признание Английского клуба собаководства в последней четверти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 века.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начале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века в разведение допустили цветных бультерьеров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История породы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09615"/>
            <a:ext cx="3766595" cy="24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5"/>
            <a:ext cx="7920879" cy="460851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Бультерьер — собака, имеющая мускулистое и крепкое телосложение, гибкая в движении и достаточно легкая в беге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обака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должна выглядеть худой и с недостатком веса, а также иметь слишком большой вес (жирная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Лапы крепкие,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мускулистые.</a:t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 приспосабливается к жизни в помещении, не любит оставаться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один. Шерсть короткая, удобна для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комнатного содержания.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Характеристика  породы </a:t>
            </a:r>
          </a:p>
        </p:txBody>
      </p:sp>
    </p:spTree>
    <p:extLst>
      <p:ext uri="{BB962C8B-B14F-4D97-AF65-F5344CB8AC3E}">
        <p14:creationId xmlns:p14="http://schemas.microsoft.com/office/powerpoint/2010/main" xmlns="" val="3294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solidFill>
                  <a:srgbClr val="7030A0"/>
                </a:solidFill>
              </a:rPr>
              <a:t>Характеристика  породы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464496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Белый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(возможны  пятна на голове)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8200" y="1484785"/>
            <a:ext cx="3822192" cy="8640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Цветной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7400">
            <a:off x="5042209" y="2819089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4918">
            <a:off x="183675" y="3288782"/>
            <a:ext cx="41107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34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6449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следить, чтобы шерсть всегда была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чистой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блестящей.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Купать  бультерьера  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собака имеет запах, можно использовать детские влажные салфетки или специальные влажные салфетки для собак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pPr>
              <a:spcBef>
                <a:spcPts val="720"/>
              </a:spcBef>
              <a:spcAft>
                <a:spcPts val="144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Нужно регулярно  проверять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состояние ушей и глаз. Глаза собаки должны быть чистыми без видимых выделений.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Показывать 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свою собаку ветеринару при первых появлениях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заболевания  глаз.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Уход за бультерьером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412776"/>
            <a:ext cx="8603922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Стаффордширские бультерьеры имеют веселый нрав и весёлый взгляд на жизнь. Они очень активные, игривые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умные, ласковые и послушные собаки, хорошо известные за свою преданность семье.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строгая,  настойчивая, но спокойная дрессировка.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7030A0"/>
                </a:solidFill>
              </a:rPr>
              <a:t>Характеристика  породы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464496" cy="27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20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186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Собака моей мечты</vt:lpstr>
      <vt:lpstr>Цель:</vt:lpstr>
      <vt:lpstr>«Мы в ответе за того, кого приручили…»</vt:lpstr>
      <vt:lpstr>Вы решили завести собаку…</vt:lpstr>
      <vt:lpstr>История породы</vt:lpstr>
      <vt:lpstr>Характеристика  породы </vt:lpstr>
      <vt:lpstr>Характеристика  породы </vt:lpstr>
      <vt:lpstr>      Уход за бультерьером</vt:lpstr>
      <vt:lpstr>Характеристика  породы </vt:lpstr>
      <vt:lpstr>Характеристика породы</vt:lpstr>
      <vt:lpstr>Вывод</vt:lpstr>
      <vt:lpstr> Заботьтесь о вашем питомце, любите его, и он ответит вам тем же.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Собака моей мечты</dc:title>
  <cp:lastModifiedBy>68</cp:lastModifiedBy>
  <cp:revision>12</cp:revision>
  <dcterms:modified xsi:type="dcterms:W3CDTF">2012-03-15T06:26:47Z</dcterms:modified>
</cp:coreProperties>
</file>