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C0F58A-4362-4801-B7BC-2D67A4B1EEEE}" type="datetimeFigureOut">
              <a:rPr lang="ru-RU" smtClean="0"/>
              <a:t>18.03.2013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C36E23-245B-4EAE-8522-59DE417D036F}"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5C36E23-245B-4EAE-8522-59DE417D036F}" type="slidenum">
              <a:rPr lang="ru-RU" smtClean="0"/>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amond/>
    <p:sndAc>
      <p:stSnd>
        <p:snd r:embed="rId1" name="applaus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amond/>
    <p:sndAc>
      <p:stSnd>
        <p:snd r:embed="rId1" name="applaus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sndAc>
      <p:stSnd>
        <p:snd r:embed="rId1" name="applaus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amond/>
    <p:sndAc>
      <p:stSnd>
        <p:snd r:embed="rId1" name="applaus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18.03.2013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amond/>
    <p:sndAc>
      <p:stSnd>
        <p:snd r:embed="rId13" name="applause.wav"/>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smtClean="0"/>
              <a:t>Скопа</a:t>
            </a:r>
            <a:endParaRPr lang="ru-RU" dirty="0"/>
          </a:p>
        </p:txBody>
      </p:sp>
      <p:sp>
        <p:nvSpPr>
          <p:cNvPr id="3" name="Подзаголовок 2"/>
          <p:cNvSpPr>
            <a:spLocks noGrp="1"/>
          </p:cNvSpPr>
          <p:nvPr>
            <p:ph type="subTitle" idx="1"/>
          </p:nvPr>
        </p:nvSpPr>
        <p:spPr/>
        <p:txBody>
          <a:bodyPr/>
          <a:lstStyle/>
          <a:p>
            <a:r>
              <a:rPr lang="ru-RU" dirty="0" smtClean="0"/>
              <a:t>Работу  выполнил  ученик  3 класса</a:t>
            </a:r>
          </a:p>
          <a:p>
            <a:r>
              <a:rPr lang="ru-RU" smtClean="0"/>
              <a:t>Нелюбов  Егор</a:t>
            </a:r>
            <a:endParaRPr lang="ru-RU"/>
          </a:p>
        </p:txBody>
      </p:sp>
      <p:pic>
        <p:nvPicPr>
          <p:cNvPr id="2050" name="Picture 2"/>
          <p:cNvPicPr>
            <a:picLocks noChangeAspect="1" noChangeArrowheads="1"/>
          </p:cNvPicPr>
          <p:nvPr/>
        </p:nvPicPr>
        <p:blipFill>
          <a:blip r:embed="rId3" cstate="print"/>
          <a:srcRect/>
          <a:stretch>
            <a:fillRect/>
          </a:stretch>
        </p:blipFill>
        <p:spPr bwMode="auto">
          <a:xfrm>
            <a:off x="683568" y="4005064"/>
            <a:ext cx="3350865" cy="2479640"/>
          </a:xfrm>
          <a:prstGeom prst="rect">
            <a:avLst/>
          </a:prstGeom>
          <a:noFill/>
          <a:ln w="9525">
            <a:noFill/>
            <a:miter lim="800000"/>
            <a:headEnd/>
            <a:tailEnd/>
          </a:ln>
        </p:spPr>
      </p:pic>
    </p:spTree>
  </p:cSld>
  <p:clrMapOvr>
    <a:masterClrMapping/>
  </p:clrMapOvr>
  <p:transition>
    <p:diamond/>
    <p:sndAc>
      <p:stSnd>
        <p:snd r:embed="rId2" name="laser.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Места  проживания</a:t>
            </a:r>
            <a:endParaRPr lang="ru-RU" dirty="0"/>
          </a:p>
        </p:txBody>
      </p:sp>
      <p:sp>
        <p:nvSpPr>
          <p:cNvPr id="3" name="Содержимое 2"/>
          <p:cNvSpPr>
            <a:spLocks noGrp="1"/>
          </p:cNvSpPr>
          <p:nvPr>
            <p:ph idx="1"/>
          </p:nvPr>
        </p:nvSpPr>
        <p:spPr/>
        <p:txBody>
          <a:bodyPr/>
          <a:lstStyle/>
          <a:p>
            <a:r>
              <a:rPr lang="ru-RU" dirty="0" smtClean="0"/>
              <a:t>Скопа – птица, которая входит в отряд </a:t>
            </a:r>
            <a:r>
              <a:rPr lang="ru-RU" dirty="0" err="1" smtClean="0"/>
              <a:t>соколообразных</a:t>
            </a:r>
            <a:r>
              <a:rPr lang="ru-RU" dirty="0" smtClean="0"/>
              <a:t>, семейство </a:t>
            </a:r>
            <a:r>
              <a:rPr lang="ru-RU" dirty="0" err="1" smtClean="0"/>
              <a:t>скопиных</a:t>
            </a:r>
            <a:r>
              <a:rPr lang="ru-RU" dirty="0" smtClean="0"/>
              <a:t>. Большая птица с черно-белым окрасом крыльев. Ареал расселения скопы широкий: от Калининградской области до Сибири, Камчатки и Курильских островов. В настоящее время численность скопы уменьшается, она внесена в </a:t>
            </a:r>
            <a:r>
              <a:rPr lang="ru-RU" dirty="0" smtClean="0"/>
              <a:t>Красную книгу</a:t>
            </a:r>
            <a:endParaRPr lang="ru-RU" dirty="0"/>
          </a:p>
        </p:txBody>
      </p:sp>
    </p:spTree>
  </p:cSld>
  <p:clrMapOvr>
    <a:masterClrMapping/>
  </p:clrMapOvr>
  <p:transition>
    <p:diamond/>
    <p:sndAc>
      <p:stSnd>
        <p:snd r:embed="rId2" name="laser.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1008112"/>
          </a:xfrm>
        </p:spPr>
        <p:txBody>
          <a:bodyPr>
            <a:normAutofit fontScale="90000"/>
          </a:bodyPr>
          <a:lstStyle/>
          <a:p>
            <a:r>
              <a:rPr lang="ru-RU" dirty="0" smtClean="0"/>
              <a:t/>
            </a:r>
            <a:br>
              <a:rPr lang="ru-RU" dirty="0" smtClean="0"/>
            </a:br>
            <a:r>
              <a:rPr lang="ru-RU" dirty="0" smtClean="0"/>
              <a:t>Питание</a:t>
            </a:r>
            <a:endParaRPr lang="ru-RU" dirty="0"/>
          </a:p>
        </p:txBody>
      </p:sp>
      <p:sp>
        <p:nvSpPr>
          <p:cNvPr id="3" name="Содержимое 2"/>
          <p:cNvSpPr>
            <a:spLocks noGrp="1"/>
          </p:cNvSpPr>
          <p:nvPr>
            <p:ph idx="1"/>
          </p:nvPr>
        </p:nvSpPr>
        <p:spPr>
          <a:xfrm>
            <a:off x="457200" y="1556792"/>
            <a:ext cx="8229600" cy="2736304"/>
          </a:xfrm>
        </p:spPr>
        <p:txBody>
          <a:bodyPr>
            <a:normAutofit lnSpcReduction="10000"/>
          </a:bodyPr>
          <a:lstStyle/>
          <a:p>
            <a:r>
              <a:rPr lang="ru-RU" dirty="0" smtClean="0"/>
              <a:t>Охотятся скопы близ крупных водоемов, в которых водится много рыбы. Обычно это рыба среднего размера от 150 до 300 граммов. Иногда скопы ловят лягушек и утят, это лишь в случае недостатка рыбы. Скопы охотятся так же, как и чайки. Они ныряют в воду с высоты 20 метров, хватая добычу когтями и клювом</a:t>
            </a:r>
            <a:endParaRPr lang="ru-RU" dirty="0"/>
          </a:p>
        </p:txBody>
      </p:sp>
      <p:pic>
        <p:nvPicPr>
          <p:cNvPr id="3075" name="Picture 3"/>
          <p:cNvPicPr>
            <a:picLocks noChangeAspect="1" noChangeArrowheads="1"/>
          </p:cNvPicPr>
          <p:nvPr/>
        </p:nvPicPr>
        <p:blipFill>
          <a:blip r:embed="rId3" cstate="print"/>
          <a:srcRect/>
          <a:stretch>
            <a:fillRect/>
          </a:stretch>
        </p:blipFill>
        <p:spPr bwMode="auto">
          <a:xfrm>
            <a:off x="4860032" y="3840599"/>
            <a:ext cx="4037434" cy="2858503"/>
          </a:xfrm>
          <a:prstGeom prst="rect">
            <a:avLst/>
          </a:prstGeom>
          <a:noFill/>
          <a:ln w="9525">
            <a:noFill/>
            <a:miter lim="800000"/>
            <a:headEnd/>
            <a:tailEnd/>
          </a:ln>
        </p:spPr>
      </p:pic>
    </p:spTree>
  </p:cSld>
  <p:clrMapOvr>
    <a:masterClrMapping/>
  </p:clrMapOvr>
  <p:transition>
    <p:diamond/>
    <p:sndAc>
      <p:stSnd>
        <p:snd r:embed="rId2" name="applaus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143000"/>
          </a:xfrm>
        </p:spPr>
        <p:txBody>
          <a:bodyPr/>
          <a:lstStyle/>
          <a:p>
            <a:r>
              <a:rPr lang="ru-RU" dirty="0" smtClean="0"/>
              <a:t>Образ  жизни</a:t>
            </a:r>
            <a:endParaRPr lang="ru-RU" dirty="0"/>
          </a:p>
        </p:txBody>
      </p:sp>
      <p:sp>
        <p:nvSpPr>
          <p:cNvPr id="3" name="Содержимое 2"/>
          <p:cNvSpPr>
            <a:spLocks noGrp="1"/>
          </p:cNvSpPr>
          <p:nvPr>
            <p:ph idx="1"/>
          </p:nvPr>
        </p:nvSpPr>
        <p:spPr>
          <a:xfrm>
            <a:off x="457200" y="1340768"/>
            <a:ext cx="8229600" cy="3240360"/>
          </a:xfrm>
        </p:spPr>
        <p:txBody>
          <a:bodyPr>
            <a:normAutofit lnSpcReduction="10000"/>
          </a:bodyPr>
          <a:lstStyle/>
          <a:p>
            <a:r>
              <a:rPr lang="ru-RU" dirty="0" smtClean="0"/>
              <a:t>Скопа живет рядом с водоемами, в которых есть в изобилии рыба. Также скопа может обитать близ озер, прудов, на побережьях морей. На территории России скопа широко распространена. Исключение составляет тундра, где скопы нет. В начале прошлого столетия большое количество скоп гнездилось недалеко от города Чулыма (в Новосибирской </a:t>
            </a:r>
            <a:r>
              <a:rPr lang="ru-RU" dirty="0" smtClean="0"/>
              <a:t>области)</a:t>
            </a:r>
            <a:endParaRPr lang="ru-RU" dirty="0"/>
          </a:p>
        </p:txBody>
      </p:sp>
      <p:pic>
        <p:nvPicPr>
          <p:cNvPr id="4098" name="Picture 2"/>
          <p:cNvPicPr>
            <a:picLocks noChangeAspect="1" noChangeArrowheads="1"/>
          </p:cNvPicPr>
          <p:nvPr/>
        </p:nvPicPr>
        <p:blipFill>
          <a:blip r:embed="rId3" cstate="print"/>
          <a:srcRect/>
          <a:stretch>
            <a:fillRect/>
          </a:stretch>
        </p:blipFill>
        <p:spPr bwMode="auto">
          <a:xfrm>
            <a:off x="3707904" y="4301737"/>
            <a:ext cx="3605386" cy="2307447"/>
          </a:xfrm>
          <a:prstGeom prst="rect">
            <a:avLst/>
          </a:prstGeom>
          <a:noFill/>
          <a:ln w="9525">
            <a:noFill/>
            <a:miter lim="800000"/>
            <a:headEnd/>
            <a:tailEnd/>
          </a:ln>
        </p:spPr>
      </p:pic>
    </p:spTree>
  </p:cSld>
  <p:clrMapOvr>
    <a:masterClrMapping/>
  </p:clrMapOvr>
  <p:transition>
    <p:diamond/>
    <p:sndAc>
      <p:stSnd>
        <p:snd r:embed="rId2" name="applaus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Размножение</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Самка скопы высиживает яйца восемь недель, после чего на свет появляются птенцы. Во время высиживания самками яиц самец сам добывает пищу, которой кормит самку. Когда птенцы подрастают, то оба родителя улетают на охоту. </a:t>
            </a:r>
            <a:r>
              <a:rPr lang="ru-RU" dirty="0" err="1" smtClean="0"/>
              <a:t>ПСкопы</a:t>
            </a:r>
            <a:r>
              <a:rPr lang="ru-RU" dirty="0" smtClean="0"/>
              <a:t> устраивают свои гнезда в поймах рек, степных и лесных зонах, чаще всего недалеко от мест охоты. Обычно скопа сооружает гнезда на высоких деревьях. При этом необходимо, чтобы дерево было с обломанной или пологой вершиной. Гнезда эти птицы делают на высоте 20-25 метров. Возможно гнездование скоп и рядом с человеком. В этом случае скопы устраивают себе гнезда на столбах или вышках. За много лет гнездо скопы может увеличиться до 1 метра. А в высоту может достигать 150-180 </a:t>
            </a:r>
            <a:r>
              <a:rPr lang="ru-RU" dirty="0" err="1" smtClean="0"/>
              <a:t>см.тенцы</a:t>
            </a:r>
            <a:r>
              <a:rPr lang="ru-RU" dirty="0" smtClean="0"/>
              <a:t> живут в гнезде 50-60 </a:t>
            </a:r>
            <a:r>
              <a:rPr lang="ru-RU" dirty="0" smtClean="0"/>
              <a:t>суток.</a:t>
            </a:r>
            <a:endParaRPr lang="ru-RU" dirty="0"/>
          </a:p>
        </p:txBody>
      </p:sp>
    </p:spTree>
  </p:cSld>
  <p:clrMapOvr>
    <a:masterClrMapping/>
  </p:clrMapOvr>
  <p:transition>
    <p:diamond/>
    <p:sndAc>
      <p:stSnd>
        <p:snd r:embed="rId2" name="applaus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transition>
    <p:diamond/>
    <p:sndAc>
      <p:stSnd>
        <p:snd r:embed="rId3" name="applause.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316</Words>
  <Application>Microsoft Office PowerPoint</Application>
  <PresentationFormat>Экран (4:3)</PresentationFormat>
  <Paragraphs>13</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Поток</vt:lpstr>
      <vt:lpstr>Скопа</vt:lpstr>
      <vt:lpstr>Места  проживания</vt:lpstr>
      <vt:lpstr> Питание</vt:lpstr>
      <vt:lpstr>Образ  жизни</vt:lpstr>
      <vt:lpstr>Размножение</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Скопа</dc:title>
  <dc:creator>1</dc:creator>
  <cp:lastModifiedBy>Пользователь Windows</cp:lastModifiedBy>
  <cp:revision>5</cp:revision>
  <dcterms:created xsi:type="dcterms:W3CDTF">2013-03-15T06:55:03Z</dcterms:created>
  <dcterms:modified xsi:type="dcterms:W3CDTF">2013-03-18T06:01:16Z</dcterms:modified>
</cp:coreProperties>
</file>