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7" r:id="rId2"/>
    <p:sldId id="275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6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/>
  </p:normalViewPr>
  <p:slideViewPr>
    <p:cSldViewPr>
      <p:cViewPr varScale="1">
        <p:scale>
          <a:sx n="82" d="100"/>
          <a:sy n="82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431DD-A713-43B5-9D63-21B90F85C4C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BF26-2B9E-4472-8447-C5BFC542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BF26-2B9E-4472-8447-C5BFC54239D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Образцы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fld id="{447B5567-BEAB-4608-A7A9-ED4881E7E63B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fld id="{469B8E18-A32A-4000-96EE-6E4D8F11A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000" kern="1200" spc="-15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B89A9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B89A9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Планеты солнечной системы. 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Где есть жизнь?»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Выполнила: ученица 4 класса  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Панкова Эрика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Руководитель: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Окорокова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О.Б.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rumosfs01.nycomed.local\Users$\el8260\Pictures\uzay_wp_0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3573016"/>
            <a:ext cx="4932041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bg1"/>
                </a:solidFill>
              </a:rPr>
              <a:t>Нептун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Планета носит имя римского бога морей. Она мерцает голубоватым светом,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напоминающим   блеск  воды. Температура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поверхности – минус 200°С. На планете свирепствуют самые  сильные  бури  во  всей  Солнечной системе.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7171" name="Picture 3" descr="\\rumosfs01.nycomed.local\Users$\el8260\Pictures\1246102300_b4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76990"/>
            <a:ext cx="2304256" cy="4181010"/>
          </a:xfrm>
          <a:prstGeom prst="rect">
            <a:avLst/>
          </a:prstGeom>
          <a:noFill/>
        </p:spPr>
      </p:pic>
      <p:pic>
        <p:nvPicPr>
          <p:cNvPr id="7170" name="Picture 2" descr="\\rumosfs01.nycomed.local\Users$\el8260\Pictures\Neptune-diamonds-s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49" t="5349" r="4622" b="6179"/>
          <a:stretch>
            <a:fillRect/>
          </a:stretch>
        </p:blipFill>
        <p:spPr bwMode="auto">
          <a:xfrm>
            <a:off x="5004048" y="2789645"/>
            <a:ext cx="4139952" cy="406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664296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Земля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третья планета от солнца.   Её называют «Голубая планета» - потому что на ней много воды   и   она имеет воздушную оболочку, атмосферу,   которая  придаёт  планете  голубизну. 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\\rumosfs01.nycomed.local\Users$\el8260\Pictures\duny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52" r="3022"/>
          <a:stretch>
            <a:fillRect/>
          </a:stretch>
        </p:blipFill>
        <p:spPr bwMode="auto">
          <a:xfrm>
            <a:off x="2483768" y="2950718"/>
            <a:ext cx="3888432" cy="390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Выводы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595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Жизнь возможна только на планете Земля.</a:t>
            </a:r>
            <a:br>
              <a:rPr lang="ru-RU" dirty="0" smtClean="0"/>
            </a:br>
            <a:r>
              <a:rPr lang="ru-RU" dirty="0" smtClean="0">
                <a:solidFill>
                  <a:srgbClr val="FFCC99"/>
                </a:solidFill>
              </a:rPr>
              <a:t/>
            </a:r>
            <a:br>
              <a:rPr lang="ru-RU" dirty="0" smtClean="0">
                <a:solidFill>
                  <a:srgbClr val="FFCC99"/>
                </a:solidFill>
              </a:rPr>
            </a:br>
            <a:r>
              <a:rPr lang="ru-RU" dirty="0" smtClean="0">
                <a:solidFill>
                  <a:srgbClr val="FFCC99"/>
                </a:solidFill>
              </a:rPr>
              <a:t>На остальных планетах нет условий для жизни</a:t>
            </a:r>
            <a:r>
              <a:rPr lang="ru-RU" smtClean="0">
                <a:solidFill>
                  <a:srgbClr val="FFCC99"/>
                </a:solidFill>
              </a:rPr>
              <a:t>: </a:t>
            </a:r>
            <a:r>
              <a:rPr lang="ru-RU" dirty="0" smtClean="0">
                <a:solidFill>
                  <a:srgbClr val="FFCC99"/>
                </a:solidFill>
              </a:rPr>
              <a:t/>
            </a:r>
            <a:br>
              <a:rPr lang="ru-RU" dirty="0" smtClean="0">
                <a:solidFill>
                  <a:srgbClr val="FFCC99"/>
                </a:solidFill>
              </a:rPr>
            </a:br>
            <a:r>
              <a:rPr lang="ru-RU" dirty="0" smtClean="0">
                <a:solidFill>
                  <a:srgbClr val="FFCC99"/>
                </a:solidFill>
              </a:rPr>
              <a:t>кислород </a:t>
            </a:r>
            <a:br>
              <a:rPr lang="ru-RU" dirty="0" smtClean="0">
                <a:solidFill>
                  <a:srgbClr val="FFCC99"/>
                </a:solidFill>
              </a:rPr>
            </a:br>
            <a:r>
              <a:rPr lang="ru-RU" dirty="0" smtClean="0">
                <a:solidFill>
                  <a:srgbClr val="FFCC99"/>
                </a:solidFill>
              </a:rPr>
              <a:t>вода</a:t>
            </a:r>
            <a:br>
              <a:rPr lang="ru-RU" dirty="0" smtClean="0">
                <a:solidFill>
                  <a:srgbClr val="FFCC99"/>
                </a:solidFill>
              </a:rPr>
            </a:br>
            <a:r>
              <a:rPr lang="ru-RU" dirty="0" smtClean="0">
                <a:solidFill>
                  <a:srgbClr val="FFCC99"/>
                </a:solidFill>
              </a:rPr>
              <a:t>очень сильные ветры; </a:t>
            </a:r>
            <a:br>
              <a:rPr lang="ru-RU" dirty="0" smtClean="0">
                <a:solidFill>
                  <a:srgbClr val="FFCC99"/>
                </a:solidFill>
              </a:rPr>
            </a:br>
            <a:r>
              <a:rPr lang="ru-RU" dirty="0" smtClean="0">
                <a:solidFill>
                  <a:srgbClr val="FFCC99"/>
                </a:solidFill>
              </a:rPr>
              <a:t>очень высокие и низкие температуры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5" y="1700808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 за 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363272" cy="914400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64613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получение информации о планетах Солнечной системы.</a:t>
            </a:r>
          </a:p>
          <a:p>
            <a:endParaRPr lang="ru-RU" dirty="0" smtClean="0"/>
          </a:p>
          <a:p>
            <a:r>
              <a:rPr lang="ru-RU" dirty="0" smtClean="0"/>
              <a:t>Задачи:  </a:t>
            </a:r>
          </a:p>
          <a:p>
            <a:pPr fontAlgn="base">
              <a:buNone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Собрать информацию о планетах Солнечной системы, используя энциклопедии, интернет, другие информационные источники.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2.Опираясь на собранный материал постараться сделать вывод, может ли человек жить на других планетах Солнечной системы.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неты Солнечной системы, строение Солнечной системы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bg1"/>
                </a:solidFill>
              </a:rPr>
              <a:t>Меркурий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ближайшая к Солнцу планета. Она получила своё название в честь римского бога торговли. Это самая быстрая планета. Обращается вокруг Солнца за 88 дней. Днём на Меркурии жара, а ночью ледяной холод. Поверхность планеты каменистая и пустынная.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4099" name="Picture 3" descr="\\rumosfs01.nycomed.local\Users$\el8260\Pictures\22796432X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2430016"/>
            <a:ext cx="4644008" cy="4644008"/>
          </a:xfrm>
          <a:prstGeom prst="rect">
            <a:avLst/>
          </a:prstGeom>
          <a:noFill/>
        </p:spPr>
      </p:pic>
      <p:pic>
        <p:nvPicPr>
          <p:cNvPr id="6146" name="Picture 2" descr="\\rumosfs01.nycomed.local\Users$\el8260\Pictures\statuetka_rimskij_bog_torgovli_-_merkurij_30sm_127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85478"/>
            <a:ext cx="2718878" cy="427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</a:rPr>
              <a:t>Венера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Вторая от Солнца планета. Носит имя богини красоты. Выглядит как очень яркая звезда, её ещё называют «Утренней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звездой». Венера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окружена толстым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слоем облаков. Под облачным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покровом стоит невыносимая жара.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2050" name="Picture 2" descr="\\rumosfs01.nycomed.local\Users$\el8260\Pictures\PIA00007_i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28" y="2819400"/>
            <a:ext cx="4038600" cy="4038600"/>
          </a:xfrm>
          <a:prstGeom prst="rect">
            <a:avLst/>
          </a:prstGeom>
          <a:noFill/>
        </p:spPr>
      </p:pic>
      <p:pic>
        <p:nvPicPr>
          <p:cNvPr id="3" name="Picture 2" descr="\\rumosfs01.nycomed.local\Users$\el8260\Pictures\3300_0_4426e31637c3bc1b56eda2a013eb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ru-RU" sz="4400" dirty="0" smtClean="0">
                <a:solidFill>
                  <a:schemeClr val="bg1"/>
                </a:solidFill>
              </a:rPr>
              <a:t>Марс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Четвёртая от Солнца планета названа в честь римского бога войны за свой красный цвет. Поверхность Марса содержит большое количество железа, которое, окисляясь, даёт красный цвет. Ночью температура на Марсе опускается до минус 85°.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en-US" sz="2200" dirty="0"/>
          </a:p>
        </p:txBody>
      </p:sp>
      <p:pic>
        <p:nvPicPr>
          <p:cNvPr id="1027" name="Picture 3" descr="\\rumosfs01.nycomed.local\Users$\el8260\Pictures\1245931968_www106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642894" cy="4281488"/>
          </a:xfrm>
          <a:prstGeom prst="rect">
            <a:avLst/>
          </a:prstGeom>
          <a:noFill/>
        </p:spPr>
      </p:pic>
      <p:pic>
        <p:nvPicPr>
          <p:cNvPr id="1026" name="Picture 2" descr="\\rumosfs01.nycomed.local\Users$\el8260\Pictures\krasnaya-planeta-mars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47864" y="2211044"/>
            <a:ext cx="6363072" cy="442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chemeClr val="bg1"/>
                </a:solidFill>
              </a:rPr>
              <a:t/>
            </a:r>
            <a:br>
              <a:rPr lang="ru-RU" sz="2200" u="sng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Юпитер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Самая большая планета в Солнечной системе. Названа в честь главного римского бога Юпитера. Состоит главным образом из различных газов. В атмосфере Юпитера постоянно бушуют мощные ураганы.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3075" name="Picture 3" descr="\\rumosfs01.nycomed.local\Users$\el8260\Pictures\0_6e1bc_a28d74f3_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32037"/>
            <a:ext cx="2890605" cy="4525963"/>
          </a:xfrm>
          <a:prstGeom prst="rect">
            <a:avLst/>
          </a:prstGeom>
          <a:noFill/>
        </p:spPr>
      </p:pic>
      <p:pic>
        <p:nvPicPr>
          <p:cNvPr id="3074" name="Picture 2" descr="\\rumosfs01.nycomed.local\Users$\el8260\Pictures\l1_Pic_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2896571"/>
            <a:ext cx="4038600" cy="396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bg1"/>
                </a:solidFill>
              </a:rPr>
              <a:t/>
            </a:r>
            <a:br>
              <a:rPr lang="ru-RU" sz="3600" u="sng" dirty="0" smtClean="0">
                <a:solidFill>
                  <a:schemeClr val="bg1"/>
                </a:solidFill>
              </a:rPr>
            </a:br>
            <a:r>
              <a:rPr lang="ru-RU" sz="3600" u="sng" dirty="0" smtClean="0">
                <a:solidFill>
                  <a:schemeClr val="bg1"/>
                </a:solidFill>
              </a:rPr>
              <a:t/>
            </a:r>
            <a:br>
              <a:rPr lang="ru-RU" sz="3600" u="sng" dirty="0" smtClean="0">
                <a:solidFill>
                  <a:schemeClr val="bg1"/>
                </a:solidFill>
              </a:rPr>
            </a:br>
            <a:r>
              <a:rPr lang="ru-RU" sz="3600" u="sng" dirty="0" smtClean="0">
                <a:solidFill>
                  <a:schemeClr val="bg1"/>
                </a:solidFill>
              </a:rPr>
              <a:t>Сатурн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Планета названа в честь римского бога земледелия. Окружена множеством  колец, которые состоят из обломков льда и камней. Сатурн состоит в основном из газов и не имеет твёрдой поверхности. На Сатурне дуют самые сильные ветра в Солнечной системе (500 м/с).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4099" name="Picture 3" descr="\\rumosfs01.nycomed.local\Users$\el8260\Pictures\N5jqlpci8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2301159" cy="3861048"/>
          </a:xfrm>
          <a:prstGeom prst="rect">
            <a:avLst/>
          </a:prstGeom>
          <a:noFill/>
        </p:spPr>
      </p:pic>
      <p:pic>
        <p:nvPicPr>
          <p:cNvPr id="4098" name="Picture 2" descr="\\rumosfs01.nycomed.local\Users$\el8260\Pictures\0029-6980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51920" y="2884425"/>
            <a:ext cx="5292080" cy="397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bg1"/>
                </a:solidFill>
              </a:rPr>
              <a:t>Уран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Эта планета-гигант названа в честь греческого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бога неба Урана. Недра Урана состоят в основном изо льдов и горных пород. Из-за большого удаления от Солнца Уран получает от него очень мало света и тепла – почти  в 400  раз меньше, чем Земля.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5123" name="Picture 3" descr="\\rumosfs01.nycomed.local\Users$\el8260\Pictures\WUxMDAwZ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24532"/>
            <a:ext cx="3384376" cy="3443802"/>
          </a:xfrm>
          <a:prstGeom prst="rect">
            <a:avLst/>
          </a:prstGeom>
          <a:noFill/>
        </p:spPr>
      </p:pic>
      <p:pic>
        <p:nvPicPr>
          <p:cNvPr id="5122" name="Picture 2" descr="\\rumosfs01.nycomed.local\Users$\el8260\Pictures\Auksta-planeta-URANS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9912" y="2708920"/>
            <a:ext cx="515335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FFC000"/>
    </a:lt1>
    <a:dk2>
      <a:srgbClr val="262626"/>
    </a:dk2>
    <a:lt2>
      <a:srgbClr val="A5A1A1"/>
    </a:lt2>
    <a:accent1>
      <a:srgbClr val="92D050"/>
    </a:accent1>
    <a:accent2>
      <a:srgbClr val="FFE084"/>
    </a:accent2>
    <a:accent3>
      <a:srgbClr val="B89A9A"/>
    </a:accent3>
    <a:accent4>
      <a:srgbClr val="DE6B5C"/>
    </a:accent4>
    <a:accent5>
      <a:srgbClr val="8B7B57"/>
    </a:accent5>
    <a:accent6>
      <a:srgbClr val="D34817"/>
    </a:accent6>
    <a:hlink>
      <a:srgbClr val="0070C0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Космос</Template>
  <TotalTime>466</TotalTime>
  <Words>72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TS010290551</vt:lpstr>
      <vt:lpstr> Исследовательская работа  «Планеты солнечной системы.  Где есть жизнь?»                                               Выполнила: ученица 4 класса                                                                                                               Панкова Эрика                                                                                    Руководитель: Окорокова О.Б.  </vt:lpstr>
      <vt:lpstr>Цель работы</vt:lpstr>
      <vt:lpstr>Слайд 3</vt:lpstr>
      <vt:lpstr>Меркурий Это ближайшая к Солнцу планета. Она получила своё название в честь римского бога торговли. Это самая быстрая планета. Обращается вокруг Солнца за 88 дней. Днём на Меркурии жара, а ночью ледяной холод. Поверхность планеты каменистая и пустынная. </vt:lpstr>
      <vt:lpstr>Венера  Вторая от Солнца планета. Носит имя богини красоты. Выглядит как очень яркая звезда, её ещё называют «Утренней звездой». Венера окружена толстым слоем облаков. Под облачным покровом стоит невыносимая жара.  </vt:lpstr>
      <vt:lpstr>                                                        Марс Четвёртая от Солнца планета названа в честь римского бога войны за свой красный цвет. Поверхность Марса содержит большое количество железа, которое, окисляясь, даёт красный цвет. Ночью температура на Марсе опускается до минус 85°.  </vt:lpstr>
      <vt:lpstr> Юпитер Самая большая планета в Солнечной системе. Названа в честь главного римского бога Юпитера. Состоит главным образом из различных газов. В атмосфере Юпитера постоянно бушуют мощные ураганы. </vt:lpstr>
      <vt:lpstr>  Сатурн Планета названа в честь римского бога земледелия. Окружена множеством  колец, которые состоят из обломков льда и камней. Сатурн состоит в основном из газов и не имеет твёрдой поверхности. На Сатурне дуют самые сильные ветра в Солнечной системе (500 м/с).  </vt:lpstr>
      <vt:lpstr>Уран Эта планета-гигант названа в честь греческого бога неба Урана. Недра Урана состоят в основном изо льдов и горных пород. Из-за большого удаления от Солнца Уран получает от него очень мало света и тепла – почти  в 400  раз меньше, чем Земля. </vt:lpstr>
      <vt:lpstr>Нептун Планета носит имя римского бога морей. Она мерцает голубоватым светом,  напоминающим   блеск  воды. Температура на поверхности – минус 200°С. На планете свирепствуют самые  сильные  бури  во  всей  Солнечной системе.  </vt:lpstr>
      <vt:lpstr>Земля  Это  третья планета от солнца.   Её называют «Голубая планета» - потому что на ней много воды   и   она имеет воздушную оболочку, атмосферу,   которая  придаёт  планете  голубизну.   </vt:lpstr>
      <vt:lpstr>                      Выводы</vt:lpstr>
      <vt:lpstr>Слайд 13</vt:lpstr>
    </vt:vector>
  </TitlesOfParts>
  <Company>Takeda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el8260</dc:creator>
  <cp:lastModifiedBy>Пользователь Windows</cp:lastModifiedBy>
  <cp:revision>70</cp:revision>
  <dcterms:created xsi:type="dcterms:W3CDTF">2013-10-08T20:46:58Z</dcterms:created>
  <dcterms:modified xsi:type="dcterms:W3CDTF">2014-04-09T11:24:16Z</dcterms:modified>
</cp:coreProperties>
</file>