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7" r:id="rId4"/>
    <p:sldId id="279" r:id="rId5"/>
    <p:sldId id="276" r:id="rId6"/>
    <p:sldId id="269" r:id="rId7"/>
    <p:sldId id="280" r:id="rId8"/>
    <p:sldId id="270" r:id="rId9"/>
    <p:sldId id="267" r:id="rId10"/>
    <p:sldId id="272" r:id="rId11"/>
    <p:sldId id="274" r:id="rId12"/>
    <p:sldId id="268" r:id="rId13"/>
    <p:sldId id="281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A4718C6-C7BB-4FD4-8A56-F2052E60E4C2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5F936FA-EA98-438F-8B56-79E3760DE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8C6-C7BB-4FD4-8A56-F2052E60E4C2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36FA-EA98-438F-8B56-79E3760DE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8C6-C7BB-4FD4-8A56-F2052E60E4C2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36FA-EA98-438F-8B56-79E3760DE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8C6-C7BB-4FD4-8A56-F2052E60E4C2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36FA-EA98-438F-8B56-79E3760DE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8C6-C7BB-4FD4-8A56-F2052E60E4C2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36FA-EA98-438F-8B56-79E3760DE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8C6-C7BB-4FD4-8A56-F2052E60E4C2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36FA-EA98-438F-8B56-79E3760DE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4718C6-C7BB-4FD4-8A56-F2052E60E4C2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F936FA-EA98-438F-8B56-79E3760DE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A4718C6-C7BB-4FD4-8A56-F2052E60E4C2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5F936FA-EA98-438F-8B56-79E3760DE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8C6-C7BB-4FD4-8A56-F2052E60E4C2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36FA-EA98-438F-8B56-79E3760DE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8C6-C7BB-4FD4-8A56-F2052E60E4C2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36FA-EA98-438F-8B56-79E3760DE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18C6-C7BB-4FD4-8A56-F2052E60E4C2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36FA-EA98-438F-8B56-79E3760DE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A4718C6-C7BB-4FD4-8A56-F2052E60E4C2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5F936FA-EA98-438F-8B56-79E3760DE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s.lifeisphoto.ru/32/0/323696.jpg" TargetMode="External"/><Relationship Id="rId13" Type="http://schemas.openxmlformats.org/officeDocument/2006/relationships/hyperlink" Target="http://www.yapfiles.ru/files/68537/602_main.jpg" TargetMode="External"/><Relationship Id="rId3" Type="http://schemas.openxmlformats.org/officeDocument/2006/relationships/hyperlink" Target="http://www.artandphoto.ru/stock/art2/155/1154.jpg" TargetMode="External"/><Relationship Id="rId7" Type="http://schemas.openxmlformats.org/officeDocument/2006/relationships/hyperlink" Target="http://static4.depositphotos.com/1013341/347/i/950/depositphotos_3474291-Horse-with-a-cart-loaded-hay..jpg" TargetMode="External"/><Relationship Id="rId12" Type="http://schemas.openxmlformats.org/officeDocument/2006/relationships/hyperlink" Target="http://ul-ippodrom.ucoz.ru/_ph/1/2/466211675.jpg" TargetMode="External"/><Relationship Id="rId2" Type="http://schemas.openxmlformats.org/officeDocument/2006/relationships/hyperlink" Target="http://img1.liveinternet.ru/images/attach/c/0/52/4/52004443_konk_v_vor_191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ulainpast.ru/site/images/phocagallery/konka1/0010.jpg" TargetMode="External"/><Relationship Id="rId11" Type="http://schemas.openxmlformats.org/officeDocument/2006/relationships/hyperlink" Target="http://ippodrom.org/na-ippodrome-ulyanovska-sostoitsya-chempionat-molodyozh-povolzhya-2011/" TargetMode="External"/><Relationship Id="rId5" Type="http://schemas.openxmlformats.org/officeDocument/2006/relationships/hyperlink" Target="http://img0.liveinternet.ru/images/attach/c/1/56/125/56125672_WorldOfTanks2.jpg" TargetMode="External"/><Relationship Id="rId10" Type="http://schemas.openxmlformats.org/officeDocument/2006/relationships/hyperlink" Target="http://www.prokoni.ru/forum/viewtopic.php?f=6&amp;t=18639&amp;start=3660" TargetMode="External"/><Relationship Id="rId4" Type="http://schemas.openxmlformats.org/officeDocument/2006/relationships/hyperlink" Target="http://petland.org.ua/img/articles/773/gipparion1.jpg" TargetMode="External"/><Relationship Id="rId9" Type="http://schemas.openxmlformats.org/officeDocument/2006/relationships/hyperlink" Target="http://ru.all.biz/img/ru/catalog/468498.jpe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458200" cy="1470025"/>
          </a:xfrm>
        </p:spPr>
        <p:txBody>
          <a:bodyPr/>
          <a:lstStyle/>
          <a:p>
            <a:pPr algn="ctr"/>
            <a:r>
              <a:rPr lang="ru-RU" dirty="0" smtClean="0"/>
              <a:t>Лошади  мои  любимые животные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899938"/>
            <a:ext cx="4680520" cy="1752600"/>
          </a:xfrm>
          <a:solidFill>
            <a:schemeClr val="bg1"/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Работу выполнил   ученик 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4 класса  Нелюбов  Егор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Руководитель: Окорокова Оксана Борисовна 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94981"/>
            <a:ext cx="3995936" cy="446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r>
              <a:rPr lang="ru-RU" dirty="0" smtClean="0"/>
              <a:t> Конный  транспорт</a:t>
            </a:r>
            <a:endParaRPr lang="ru-RU" dirty="0"/>
          </a:p>
        </p:txBody>
      </p:sp>
      <p:pic>
        <p:nvPicPr>
          <p:cNvPr id="3" name="Содержимое 3" descr="-_KONKA_1914_99_NZ_knigapoenergetike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908720"/>
            <a:ext cx="4167698" cy="2808312"/>
          </a:xfrm>
          <a:prstGeom prst="rect">
            <a:avLst/>
          </a:prstGeom>
        </p:spPr>
      </p:pic>
      <p:pic>
        <p:nvPicPr>
          <p:cNvPr id="4" name="Содержимое 3" descr="0_61f2c_b722973f_orig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0"/>
            <a:ext cx="4876800" cy="3048000"/>
          </a:xfrm>
          <a:prstGeom prst="rect">
            <a:avLst/>
          </a:prstGeom>
        </p:spPr>
      </p:pic>
      <p:pic>
        <p:nvPicPr>
          <p:cNvPr id="12290" name="Picture 2" descr="http://zimakov.ucoz.ru/_si/0/66929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284984"/>
            <a:ext cx="4760287" cy="3573016"/>
          </a:xfrm>
          <a:prstGeom prst="rect">
            <a:avLst/>
          </a:prstGeom>
          <a:noFill/>
        </p:spPr>
      </p:pic>
      <p:pic>
        <p:nvPicPr>
          <p:cNvPr id="12292" name="Picture 4" descr="http://zimakov.ucoz.ru/_si/0/337699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836712"/>
            <a:ext cx="2448272" cy="3261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dirty="0" smtClean="0"/>
              <a:t>         Лошадь </a:t>
            </a:r>
            <a:r>
              <a:rPr lang="ru-RU" dirty="0" smtClean="0"/>
              <a:t>и  медицина</a:t>
            </a:r>
            <a:endParaRPr lang="ru-RU" dirty="0"/>
          </a:p>
        </p:txBody>
      </p:sp>
      <p:pic>
        <p:nvPicPr>
          <p:cNvPr id="3" name="Содержимое 3" descr="hippo_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61048"/>
            <a:ext cx="3600400" cy="2700300"/>
          </a:xfrm>
          <a:prstGeom prst="rect">
            <a:avLst/>
          </a:prstGeom>
        </p:spPr>
      </p:pic>
      <p:pic>
        <p:nvPicPr>
          <p:cNvPr id="11266" name="Picture 2" descr="http://www.nakone37.ru/p/l1253211581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068960"/>
            <a:ext cx="5156390" cy="3429000"/>
          </a:xfrm>
          <a:prstGeom prst="rect">
            <a:avLst/>
          </a:prstGeom>
          <a:noFill/>
        </p:spPr>
      </p:pic>
      <p:pic>
        <p:nvPicPr>
          <p:cNvPr id="11268" name="Picture 4" descr="http://www.nakone37.ru/p/l12532582167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08720"/>
            <a:ext cx="4176464" cy="277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ru-RU" dirty="0" smtClean="0"/>
              <a:t>Спорт</a:t>
            </a:r>
            <a:endParaRPr lang="ru-RU" dirty="0"/>
          </a:p>
        </p:txBody>
      </p:sp>
      <p:pic>
        <p:nvPicPr>
          <p:cNvPr id="3" name="Содержимое 4" descr="4662116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548680"/>
            <a:ext cx="3890864" cy="2592288"/>
          </a:xfrm>
          <a:prstGeom prst="rect">
            <a:avLst/>
          </a:prstGeom>
        </p:spPr>
      </p:pic>
      <p:pic>
        <p:nvPicPr>
          <p:cNvPr id="10242" name="Picture 2" descr="http://www.fomchenkov.ru/photogallery/00071big_konk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2102" y="3429000"/>
            <a:ext cx="4641898" cy="3096419"/>
          </a:xfrm>
          <a:prstGeom prst="rect">
            <a:avLst/>
          </a:prstGeom>
          <a:noFill/>
        </p:spPr>
      </p:pic>
      <p:pic>
        <p:nvPicPr>
          <p:cNvPr id="10244" name="Picture 4" descr="http://stat17.privet.ru/lr/093178430af12712cd7d795552f97cf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73325"/>
            <a:ext cx="4464496" cy="3184675"/>
          </a:xfrm>
          <a:prstGeom prst="rect">
            <a:avLst/>
          </a:prstGeom>
          <a:noFill/>
        </p:spPr>
      </p:pic>
      <p:pic>
        <p:nvPicPr>
          <p:cNvPr id="10246" name="Picture 6" descr="http://isport.ua/i/news/2111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836712"/>
            <a:ext cx="4042519" cy="2635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22210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Спасибо за </a:t>
            </a:r>
            <a:br>
              <a:rPr lang="ru-RU" sz="6000" b="1" dirty="0" smtClean="0"/>
            </a:br>
            <a:r>
              <a:rPr lang="ru-RU" sz="6000" b="1" dirty="0" smtClean="0"/>
              <a:t>внимание!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059896"/>
          </a:xfrm>
        </p:spPr>
        <p:txBody>
          <a:bodyPr>
            <a:normAutofit fontScale="55000" lnSpcReduction="20000"/>
          </a:bodyPr>
          <a:lstStyle/>
          <a:p>
            <a:r>
              <a:rPr lang="ru-RU" u="sng" dirty="0" smtClean="0">
                <a:hlinkClick r:id="rId2"/>
              </a:rPr>
              <a:t>http://img1.liveinternet.ru/images/attach/c/0//52/4/52004443_konk_v_vor_1914.jpg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http://www.artandphoto.ru/stock/art2/155/1154.jpg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http://petland.org.ua/img/articles/773/gipparion1.jpg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http://img0.liveinternet.ru/images/attach/c/1//56/125/56125672_WorldOfTanks2.jpg</a:t>
            </a:r>
            <a:endParaRPr lang="ru-RU" dirty="0" smtClean="0"/>
          </a:p>
          <a:p>
            <a:r>
              <a:rPr lang="ru-RU" u="sng" dirty="0" smtClean="0">
                <a:hlinkClick r:id="rId6"/>
              </a:rPr>
              <a:t>http://www.tulainpast.ru/site/images/phocagallery/konka1/0010.jpg</a:t>
            </a:r>
            <a:endParaRPr lang="ru-RU" dirty="0" smtClean="0"/>
          </a:p>
          <a:p>
            <a:r>
              <a:rPr lang="ru-RU" u="sng" dirty="0" smtClean="0">
                <a:hlinkClick r:id="rId7"/>
              </a:rPr>
              <a:t>http://static4.depositphotos.com/1013341/347/i/950/depositphotos_3474291-Horse-with-a-cart-loaded-hay..jpg</a:t>
            </a:r>
            <a:endParaRPr lang="ru-RU" dirty="0" smtClean="0"/>
          </a:p>
          <a:p>
            <a:r>
              <a:rPr lang="ru-RU" u="sng" dirty="0" smtClean="0">
                <a:hlinkClick r:id="rId8"/>
              </a:rPr>
              <a:t>http://photos.lifeisphoto.ru/32/0/323696.jpg</a:t>
            </a:r>
            <a:endParaRPr lang="ru-RU" dirty="0" smtClean="0"/>
          </a:p>
          <a:p>
            <a:r>
              <a:rPr lang="ru-RU" u="sng" dirty="0" smtClean="0">
                <a:hlinkClick r:id="rId9"/>
              </a:rPr>
              <a:t>http://ru.all.biz/img/ru/catalog/468498.jpeg</a:t>
            </a:r>
            <a:endParaRPr lang="ru-RU" dirty="0" smtClean="0"/>
          </a:p>
          <a:p>
            <a:r>
              <a:rPr lang="ru-RU" u="sng" dirty="0" smtClean="0">
                <a:hlinkClick r:id="rId10"/>
              </a:rPr>
              <a:t>http://www.prokoni.ru/forum/viewtopic.php?f=6&amp;t=18639&amp;start=3660</a:t>
            </a:r>
            <a:endParaRPr lang="ru-RU" dirty="0" smtClean="0"/>
          </a:p>
          <a:p>
            <a:r>
              <a:rPr lang="ru-RU" u="sng" dirty="0" smtClean="0">
                <a:hlinkClick r:id="rId11"/>
              </a:rPr>
              <a:t>http://ippodrom.org/na-ippodrome-ulyanovska-sostoitsya-chempionat-molodyozh-povolzhya-2011/</a:t>
            </a:r>
            <a:endParaRPr lang="ru-RU" dirty="0" smtClean="0"/>
          </a:p>
          <a:p>
            <a:r>
              <a:rPr lang="ru-RU" u="sng" dirty="0" smtClean="0">
                <a:hlinkClick r:id="rId12"/>
              </a:rPr>
              <a:t>http://ul-ippodrom.ucoz.ru/_ph/1/2/466211675.jpg</a:t>
            </a:r>
            <a:endParaRPr lang="ru-RU" dirty="0" smtClean="0"/>
          </a:p>
          <a:p>
            <a:r>
              <a:rPr lang="ru-RU" u="sng" dirty="0" smtClean="0">
                <a:hlinkClick r:id="rId13"/>
              </a:rPr>
              <a:t>http://www.yapfiles.ru/files/68537/602_main.jpg</a:t>
            </a:r>
            <a:endParaRPr lang="ru-RU" dirty="0" smtClean="0"/>
          </a:p>
          <a:p>
            <a:r>
              <a:rPr lang="ru-RU" dirty="0" smtClean="0"/>
              <a:t>http://www.russdom.ru/sites/default/files/images/img025.jpg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80120"/>
          </a:xfrm>
        </p:spPr>
        <p:txBody>
          <a:bodyPr/>
          <a:lstStyle/>
          <a:p>
            <a:pPr algn="ctr"/>
            <a:r>
              <a:rPr lang="ru-RU" b="1" dirty="0" smtClean="0"/>
              <a:t>Наш  Карька</a:t>
            </a:r>
            <a:endParaRPr lang="ru-RU" b="1" dirty="0"/>
          </a:p>
        </p:txBody>
      </p:sp>
      <p:pic>
        <p:nvPicPr>
          <p:cNvPr id="1026" name="Picture 2" descr="H:\конференция  2014\егор\Новая папка (4)\IMG_058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5076056" cy="3807042"/>
          </a:xfrm>
          <a:prstGeom prst="rect">
            <a:avLst/>
          </a:prstGeom>
          <a:noFill/>
        </p:spPr>
      </p:pic>
      <p:pic>
        <p:nvPicPr>
          <p:cNvPr id="1027" name="Picture 3" descr="H:\конференция  2014\егор\Новая папка (4)\IMG_0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8236">
            <a:off x="4567796" y="3056444"/>
            <a:ext cx="4427984" cy="3320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/>
          <a:lstStyle/>
          <a:p>
            <a:r>
              <a:rPr lang="ru-RU" dirty="0" smtClean="0"/>
              <a:t>                     </a:t>
            </a:r>
            <a:r>
              <a:rPr lang="ru-RU" b="1" dirty="0" smtClean="0"/>
              <a:t>Цель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3123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изучение роли лошади в жизни человека и </a:t>
            </a:r>
            <a:r>
              <a:rPr lang="ru-RU" dirty="0" smtClean="0"/>
              <a:t>в развитии  </a:t>
            </a:r>
            <a:r>
              <a:rPr lang="ru-RU" dirty="0" smtClean="0"/>
              <a:t>человеческой цивилизации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Задачи: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924944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- </a:t>
            </a:r>
            <a:r>
              <a:rPr lang="ru-RU" sz="2000" dirty="0" smtClean="0"/>
              <a:t>выяснить какими раньше были лошади, как они жили и кто являлся предком современных лошадей; 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</a:t>
            </a:r>
            <a:r>
              <a:rPr lang="ru-RU" sz="2000" dirty="0" smtClean="0"/>
              <a:t>узнать, откуда и как  появилась лошадь в жизни человека;  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</a:t>
            </a:r>
            <a:r>
              <a:rPr lang="ru-RU" sz="2000" dirty="0" smtClean="0"/>
              <a:t>найти необходимую информацию о лошадях, подтверждающую, что они наши друзья; 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</a:t>
            </a:r>
            <a:r>
              <a:rPr lang="ru-RU" sz="2000" dirty="0" smtClean="0"/>
              <a:t>познакомить окружающих с фактами из жизни </a:t>
            </a:r>
            <a:r>
              <a:rPr lang="ru-RU" sz="2000" dirty="0" smtClean="0"/>
              <a:t>лошадей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/>
          <a:lstStyle/>
          <a:p>
            <a:r>
              <a:rPr lang="ru-RU" dirty="0" smtClean="0"/>
              <a:t>      Методы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изучение научной литературы: </a:t>
            </a:r>
            <a:br>
              <a:rPr lang="ru-RU" dirty="0" smtClean="0"/>
            </a:br>
            <a:r>
              <a:rPr lang="ru-RU" dirty="0" smtClean="0"/>
              <a:t>- книг; </a:t>
            </a:r>
            <a:br>
              <a:rPr lang="ru-RU" dirty="0" smtClean="0"/>
            </a:br>
            <a:r>
              <a:rPr lang="ru-RU" dirty="0" smtClean="0"/>
              <a:t>- энциклопедий; </a:t>
            </a:r>
            <a:br>
              <a:rPr lang="ru-RU" dirty="0" smtClean="0"/>
            </a:br>
            <a:r>
              <a:rPr lang="ru-RU" dirty="0" smtClean="0"/>
              <a:t>- справочников; </a:t>
            </a:r>
            <a:br>
              <a:rPr lang="ru-RU" dirty="0" smtClean="0"/>
            </a:br>
            <a:r>
              <a:rPr lang="ru-RU" dirty="0" smtClean="0"/>
              <a:t>2. опрос </a:t>
            </a:r>
            <a:r>
              <a:rPr lang="ru-RU" dirty="0" smtClean="0"/>
              <a:t>родителей</a:t>
            </a:r>
            <a:endParaRPr lang="ru-RU" dirty="0" smtClean="0"/>
          </a:p>
          <a:p>
            <a:r>
              <a:rPr lang="ru-RU" dirty="0" smtClean="0"/>
              <a:t>3. изучение информации  в Интернете;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4. наблюдение за домашним конём </a:t>
            </a:r>
            <a:r>
              <a:rPr lang="ru-RU" dirty="0" err="1" smtClean="0"/>
              <a:t>Карькой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53848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«Сокол в небе без крыльев бессилен, </a:t>
            </a:r>
            <a:br>
              <a:rPr lang="ru-RU" sz="3600" dirty="0" smtClean="0"/>
            </a:br>
            <a:r>
              <a:rPr lang="ru-RU" sz="3600" dirty="0" smtClean="0"/>
              <a:t>немощен человек на земле без коня»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Восточная мудрость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4536504" cy="44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92088"/>
          </a:xfrm>
        </p:spPr>
        <p:txBody>
          <a:bodyPr/>
          <a:lstStyle/>
          <a:p>
            <a:pPr algn="ctr"/>
            <a:r>
              <a:rPr lang="ru-RU" b="1" dirty="0" smtClean="0"/>
              <a:t>Эогиппус- первая  </a:t>
            </a:r>
            <a:r>
              <a:rPr lang="ru-RU" b="1" dirty="0" smtClean="0"/>
              <a:t>лошадь </a:t>
            </a:r>
            <a:endParaRPr lang="ru-RU" b="1" dirty="0"/>
          </a:p>
        </p:txBody>
      </p:sp>
      <p:pic>
        <p:nvPicPr>
          <p:cNvPr id="3" name="Содержимое 3" descr="56125672_WorldOfTanks2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5148064" cy="3234140"/>
          </a:xfrm>
          <a:prstGeom prst="rect">
            <a:avLst/>
          </a:prstGeom>
        </p:spPr>
      </p:pic>
      <p:pic>
        <p:nvPicPr>
          <p:cNvPr id="16386" name="Picture 2" descr="Анхитер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843364"/>
            <a:ext cx="4862314" cy="30146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36096" y="3244334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Анхитерий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         Строение лошади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5328592" cy="519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1154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4849518" cy="3168352"/>
          </a:xfrm>
          <a:prstGeom prst="rect">
            <a:avLst/>
          </a:prstGeom>
        </p:spPr>
      </p:pic>
      <p:pic>
        <p:nvPicPr>
          <p:cNvPr id="4" name="Содержимое 3" descr="323696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3556" y="4221088"/>
            <a:ext cx="4185575" cy="2636912"/>
          </a:xfrm>
          <a:prstGeom prst="rect">
            <a:avLst/>
          </a:prstGeom>
        </p:spPr>
      </p:pic>
      <p:pic>
        <p:nvPicPr>
          <p:cNvPr id="5" name="Содержимое 3" descr="depositphotos_3474291-Horse-with-a-cart-loaded-hay.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8141" y="2420888"/>
            <a:ext cx="4445859" cy="295232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152128"/>
          </a:xfrm>
        </p:spPr>
        <p:txBody>
          <a:bodyPr/>
          <a:lstStyle/>
          <a:p>
            <a:pPr algn="ctr"/>
            <a:r>
              <a:rPr lang="ru-RU" b="1" dirty="0" smtClean="0"/>
              <a:t>Лошадь в хозяйстве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Лошадь и армия</a:t>
            </a:r>
            <a:endParaRPr lang="ru-RU" dirty="0"/>
          </a:p>
        </p:txBody>
      </p:sp>
      <p:pic>
        <p:nvPicPr>
          <p:cNvPr id="2050" name="Picture 2" descr="H:\конференция  2014\егор\327820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7599">
            <a:off x="4696955" y="1311879"/>
            <a:ext cx="4067944" cy="2820441"/>
          </a:xfrm>
          <a:prstGeom prst="rect">
            <a:avLst/>
          </a:prstGeom>
          <a:noFill/>
        </p:spPr>
      </p:pic>
      <p:pic>
        <p:nvPicPr>
          <p:cNvPr id="6" name="Содержимое 3" descr="602_main_yapfiles_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140968"/>
            <a:ext cx="4658476" cy="3484389"/>
          </a:xfrm>
          <a:prstGeom prst="rect">
            <a:avLst/>
          </a:prstGeom>
        </p:spPr>
      </p:pic>
      <p:pic>
        <p:nvPicPr>
          <p:cNvPr id="7" name="Содержимое 3" descr="img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84784"/>
            <a:ext cx="2637938" cy="3645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372</TotalTime>
  <Words>138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Лошади  мои  любимые животные</vt:lpstr>
      <vt:lpstr>Наш  Карька</vt:lpstr>
      <vt:lpstr>                     Цель</vt:lpstr>
      <vt:lpstr>      Методы исследования</vt:lpstr>
      <vt:lpstr>Слайд 5</vt:lpstr>
      <vt:lpstr>Эогиппус- первая  лошадь </vt:lpstr>
      <vt:lpstr>         Строение лошади </vt:lpstr>
      <vt:lpstr>Лошадь в хозяйстве</vt:lpstr>
      <vt:lpstr>Лошадь и армия</vt:lpstr>
      <vt:lpstr> Конный  транспорт</vt:lpstr>
      <vt:lpstr>         Лошадь и  медицина</vt:lpstr>
      <vt:lpstr>Спорт</vt:lpstr>
      <vt:lpstr>Спасибо за  внимание!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Конференция</dc:title>
  <dc:creator>мой</dc:creator>
  <cp:lastModifiedBy>Пользователь Windows</cp:lastModifiedBy>
  <cp:revision>44</cp:revision>
  <dcterms:created xsi:type="dcterms:W3CDTF">2014-01-23T10:17:24Z</dcterms:created>
  <dcterms:modified xsi:type="dcterms:W3CDTF">2014-04-08T16:33:59Z</dcterms:modified>
</cp:coreProperties>
</file>