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0000FF"/>
    <a:srgbClr val="CC00CC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для шаблонов\луг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50"/>
            <a:ext cx="9126538" cy="657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C:\Documents and Settings\Admin\Рабочий стол\угадай\Сини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6429375"/>
            <a:ext cx="121443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68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F7547-0520-4839-AC58-5FF4AB7FF9FA}" type="datetimeFigureOut">
              <a:rPr lang="ru-RU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1D956-ECCD-47DA-BCF5-969E6D728F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25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C8CFF-8849-4231-8150-281052E46400}" type="datetimeFigureOut">
              <a:rPr lang="ru-RU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497F0-EA8F-4628-B39A-651072AD74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73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9214D-CA59-495A-987F-32F1F986A684}" type="datetimeFigureOut">
              <a:rPr lang="ru-RU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A5C41-C358-4E59-BC8E-D030D12D8E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788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0EF5B-61B3-45F2-A0E7-C898D452BA3B}" type="datetimeFigureOut">
              <a:rPr lang="ru-RU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05521-D38F-4D73-9515-D8C4010D1F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095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1D81D-5E7C-4E00-9DD5-B99A8B27E725}" type="datetimeFigureOut">
              <a:rPr lang="ru-RU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E8968-9423-44EB-A6AB-B04EF86608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52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8C6EC-25A6-4E8F-B643-B1F13C7D8FFD}" type="datetimeFigureOut">
              <a:rPr lang="ru-RU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E84DC-ECE3-4006-BF58-A7D2146710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668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536F3-0EF7-47B6-AE7D-E59F18955E55}" type="datetimeFigureOut">
              <a:rPr lang="ru-RU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FE479-DAE6-4058-A3F9-B51914ACDB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20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F3DBE-3A14-4464-84B6-FEECAF1A05BA}" type="datetimeFigureOut">
              <a:rPr lang="ru-RU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9898B-866D-476B-B8A2-B7E96FBDF9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426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8A52F-7BCB-4132-8FEA-72BF2FD003D5}" type="datetimeFigureOut">
              <a:rPr lang="ru-RU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7B37F-7ADC-4CEF-B0E1-ABD0826884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42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32B98-4D72-42E6-94F8-7628428E2FDE}" type="datetimeFigureOut">
              <a:rPr lang="ru-RU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472CC-E9E0-4939-8D13-4CB4CE3E4E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98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Documents and Settings\Admin\Рабочий стол\для шаблонов\Копия луг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615083-9B58-4055-82B8-8B07E08A0973}" type="datetimeFigureOut">
              <a:rPr lang="ru-RU"/>
              <a:pPr>
                <a:defRPr/>
              </a:pPr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E48D2C-BDF5-4EC5-9FD2-5C19BF9B6F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sz="6600" dirty="0" smtClean="0">
                <a:solidFill>
                  <a:srgbClr val="CC00CC"/>
                </a:solidFill>
              </a:rPr>
              <a:t>Пословицы о лесе.</a:t>
            </a:r>
            <a:endParaRPr lang="ru-RU" altLang="ru-RU" sz="6600" dirty="0" smtClean="0">
              <a:solidFill>
                <a:srgbClr val="CC00CC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5949280"/>
            <a:ext cx="3632448" cy="76964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Подготовила ученица 3 класса Шишигина Олеся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556792"/>
            <a:ext cx="57156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</a:rPr>
              <a:t>Возле леса жить – голодному не быть.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31840" y="5949280"/>
            <a:ext cx="57565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00FF"/>
                </a:solidFill>
              </a:rPr>
              <a:t>Что в лесу родится – дома пригодится.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4523928"/>
            <a:ext cx="4028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</a:rPr>
              <a:t>Лес богат, не как наш брат.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5746" y="2735599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FF"/>
                </a:solidFill>
              </a:rPr>
              <a:t>Лес весной веселит, летом холодит, осенью питает, зимою согревает.</a:t>
            </a:r>
            <a:endParaRPr lang="ru-RU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15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556792"/>
            <a:ext cx="39489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00FF"/>
                </a:solidFill>
              </a:rPr>
              <a:t>Лес видит, а поле слышит.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07904" y="558924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rgbClr val="CC00CC"/>
                </a:solidFill>
              </a:rPr>
              <a:t>И лес шумит дружней, когда деревьев много.</a:t>
            </a:r>
            <a:endParaRPr lang="ru-RU" sz="2400" dirty="0">
              <a:solidFill>
                <a:srgbClr val="CC00CC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06912" y="220486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rgbClr val="CC00CC"/>
                </a:solidFill>
              </a:rPr>
              <a:t>Даже дуб в одиночестве засыхает, а в лесу живёт века.</a:t>
            </a:r>
            <a:endParaRPr lang="ru-RU" sz="2400" dirty="0">
              <a:solidFill>
                <a:srgbClr val="CC00CC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375216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rgbClr val="0000FF"/>
                </a:solidFill>
              </a:rPr>
              <a:t>Больше леса – больше снега, больше снега – больше хлеба.</a:t>
            </a:r>
            <a:endParaRPr lang="ru-RU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7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36026" y="6237312"/>
            <a:ext cx="46879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9933FF"/>
                </a:solidFill>
              </a:rPr>
              <a:t>В степи простор, в лесу угодье.</a:t>
            </a:r>
            <a:endParaRPr lang="ru-RU" sz="2400" dirty="0">
              <a:solidFill>
                <a:srgbClr val="9933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1033" y="1556792"/>
            <a:ext cx="55365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9933FF"/>
                </a:solidFill>
              </a:rPr>
              <a:t>Чем дальше в лес, тем больше дров.</a:t>
            </a:r>
            <a:endParaRPr lang="ru-RU" sz="2400" dirty="0">
              <a:solidFill>
                <a:srgbClr val="9933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67568" y="5157191"/>
            <a:ext cx="3173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9900"/>
                </a:solidFill>
              </a:rPr>
              <a:t>Чей лес, того и пень.</a:t>
            </a:r>
            <a:endParaRPr lang="ru-RU" sz="2400" dirty="0">
              <a:solidFill>
                <a:srgbClr val="0099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65353" y="2637752"/>
            <a:ext cx="3947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9900"/>
                </a:solidFill>
              </a:rPr>
              <a:t>Лес зимой – второй тулуп.</a:t>
            </a:r>
            <a:endParaRPr lang="ru-RU" sz="2400" dirty="0">
              <a:solidFill>
                <a:srgbClr val="0099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3814154"/>
            <a:ext cx="5656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9933FF"/>
                </a:solidFill>
              </a:rPr>
              <a:t>Летом каждый кустик ночевать пустит.</a:t>
            </a:r>
            <a:endParaRPr lang="ru-RU" sz="2400" dirty="0">
              <a:solidFill>
                <a:srgbClr val="99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64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56792"/>
            <a:ext cx="6948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C00CC"/>
                </a:solidFill>
              </a:rPr>
              <a:t>Каково в лесу </a:t>
            </a:r>
            <a:r>
              <a:rPr lang="ru-RU" sz="2400" dirty="0" err="1" smtClean="0">
                <a:solidFill>
                  <a:srgbClr val="CC00CC"/>
                </a:solidFill>
              </a:rPr>
              <a:t>кликнется</a:t>
            </a:r>
            <a:r>
              <a:rPr lang="ru-RU" sz="2400" dirty="0" smtClean="0">
                <a:solidFill>
                  <a:srgbClr val="CC00CC"/>
                </a:solidFill>
              </a:rPr>
              <a:t>, таково и аукнется.</a:t>
            </a:r>
            <a:endParaRPr lang="ru-RU" sz="2400" dirty="0">
              <a:solidFill>
                <a:srgbClr val="CC00CC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15816" y="5480476"/>
            <a:ext cx="5976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9900"/>
                </a:solidFill>
              </a:rPr>
              <a:t>В глухом лесу примечай дорогу по мху на пнях да по затёсам.</a:t>
            </a:r>
            <a:endParaRPr lang="ru-RU" sz="2400" dirty="0">
              <a:solidFill>
                <a:srgbClr val="0099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601952"/>
            <a:ext cx="5149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9900"/>
                </a:solidFill>
              </a:rPr>
              <a:t>Ветер не подует – лес не зашумит.</a:t>
            </a:r>
            <a:endParaRPr lang="ru-RU" sz="2400" dirty="0">
              <a:solidFill>
                <a:srgbClr val="0099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3962673"/>
            <a:ext cx="525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CC00CC"/>
                </a:solidFill>
              </a:rPr>
              <a:t>Лес и вода – родные брат и сестра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857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556792"/>
            <a:ext cx="50876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00FF"/>
                </a:solidFill>
              </a:rPr>
              <a:t>Волков бояться – в лес не ходить.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71800" y="5661248"/>
            <a:ext cx="6372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9933FF"/>
                </a:solidFill>
              </a:rPr>
              <a:t>В лес не съездим, так и на полатях замёрзнем.</a:t>
            </a:r>
            <a:endParaRPr lang="ru-RU" sz="2400" dirty="0">
              <a:solidFill>
                <a:srgbClr val="9933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67997" y="2776031"/>
            <a:ext cx="4893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9933FF"/>
                </a:solidFill>
              </a:rPr>
              <a:t>Был бы лес, а соловьи прилетят.</a:t>
            </a:r>
            <a:endParaRPr lang="ru-RU" sz="2400" dirty="0">
              <a:solidFill>
                <a:srgbClr val="9933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4221088"/>
            <a:ext cx="57733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FF"/>
                </a:solidFill>
              </a:rPr>
              <a:t>Лес да цветы – земное царство, воздух в лесу – лучшее лекарство.</a:t>
            </a:r>
            <a:endParaRPr lang="ru-RU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27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_FIQ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13_FIQ</Template>
  <TotalTime>28</TotalTime>
  <Words>203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13_FIQ</vt:lpstr>
      <vt:lpstr>Пословицы о лесе.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SanBuild &amp; 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Пословицы о лесе.</dc:title>
  <dc:creator>PRINC</dc:creator>
  <cp:lastModifiedBy>PRINC</cp:lastModifiedBy>
  <cp:revision>3</cp:revision>
  <dcterms:created xsi:type="dcterms:W3CDTF">2014-01-15T16:04:27Z</dcterms:created>
  <dcterms:modified xsi:type="dcterms:W3CDTF">2014-01-15T16:32:35Z</dcterms:modified>
</cp:coreProperties>
</file>