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E98167-97D9-48B7-A519-28869B696A0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EB997C-FCCA-4BD7-8693-82774B890F1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ptrip.ru/posts/mexico-quintana-roo-pueblo-tulu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nevozmozhnogo.net/faktyi/tainstvennyie-podvodnyie-krugi-na-polyah-v-yaponii.html" TargetMode="External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nevozmozhnogo.net/tag/samyie" TargetMode="External"/><Relationship Id="rId4" Type="http://schemas.openxmlformats.org/officeDocument/2006/relationships/hyperlink" Target="http://nevozmozhnogo.net/tag/priroda" TargetMode="External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Подводные пещеры.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144680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7400" dirty="0" smtClean="0"/>
              <a:t>Работу </a:t>
            </a:r>
            <a:r>
              <a:rPr lang="ru-RU" sz="7400" dirty="0" smtClean="0"/>
              <a:t>выполнили </a:t>
            </a:r>
          </a:p>
          <a:p>
            <a:pPr algn="ctr"/>
            <a:r>
              <a:rPr lang="ru-RU" sz="7400" dirty="0" smtClean="0"/>
              <a:t>Ученики 4 класса </a:t>
            </a:r>
          </a:p>
          <a:p>
            <a:pPr algn="ctr"/>
            <a:r>
              <a:rPr lang="ru-RU" sz="7400" dirty="0" err="1" smtClean="0"/>
              <a:t>Мумбер</a:t>
            </a:r>
            <a:r>
              <a:rPr lang="ru-RU" sz="7400" dirty="0" smtClean="0"/>
              <a:t> Стас и Артём Лопаткин.</a:t>
            </a:r>
            <a:endParaRPr lang="ru-RU" sz="7400" dirty="0"/>
          </a:p>
        </p:txBody>
      </p:sp>
      <p:pic>
        <p:nvPicPr>
          <p:cNvPr id="1026" name="Picture 2" descr="Современный Юкатан и история древних индейцев Майя (фото + док. фильмы) STENA.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25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         Подводные </a:t>
            </a:r>
            <a:r>
              <a:rPr lang="ru-RU" dirty="0"/>
              <a:t>пещеры.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Гранд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Сенот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находится в 3-4 километрах от центра города 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tooltip="Городок Тулум"/>
              </a:rPr>
              <a:t>Тулум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Вход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Сенот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100 песо, но это того стоит.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Глубина Гранд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Сенота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8 метров. Некоторые приезжают туда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понырять.</a:t>
            </a: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Гран Сенот, Тулум, Кинтана Роо, Мекс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9209"/>
            <a:ext cx="8136904" cy="2760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2396" y="234888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этом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конкретном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сеноте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ныряние скорее на любителя, потому что больших рыб и животных под водой особо нет, только растения и камни. Хотя в основном там база отдыха семей с детьми, как и везде в Мексике.</a:t>
            </a:r>
          </a:p>
        </p:txBody>
      </p:sp>
    </p:spTree>
    <p:extLst>
      <p:ext uri="{BB962C8B-B14F-4D97-AF65-F5344CB8AC3E}">
        <p14:creationId xmlns:p14="http://schemas.microsoft.com/office/powerpoint/2010/main" val="11313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Подводные </a:t>
            </a:r>
            <a:r>
              <a:rPr lang="ru-RU" dirty="0"/>
              <a:t>пещеры.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Уникальная подводная пещера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Врело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вошла в число номинантов на звание одного из «Семи новых природных чудес света». Расположена эта удивительная пещера в Македонии, недалеко от города Скопье в районе каньона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Матка. Высота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пещеры достигает 98 метров, а ее длина составляет 450 метров. Изучением уникальной пещеры неоднократно занимались различные международные экспедиции. Известный ныряльщик из Италии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Луиджи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Касата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входивший в состав одной из экспедиций, исследуя глубину подводной пещеры, сумел спуститься на глубину 192 метра, здесь он наткнулся на платформу и не смог увидеть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дна.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http://krasivijmir.ru/wp-content/uploads/2014/01/vrel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46115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rasivijmir.ru/wp-content/uploads/2014/01/vrel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4702"/>
            <a:ext cx="3291883" cy="22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ru-RU" dirty="0" smtClean="0"/>
              <a:t>       Подводные </a:t>
            </a:r>
            <a:r>
              <a:rPr lang="ru-RU" dirty="0"/>
              <a:t>пещеры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780" y="2204864"/>
            <a:ext cx="8676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всему миру находится огромное количество красивейших и уникальных пещер, со сталактитами, с ледяным убранством или многочисленной зеленой растительностью внутри. Подводный мир богат на чудеса не меньше надводной части. 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рисунки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на морском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дне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разноцветные водоросли, кораллы и экзотический животный мир. Но есть в России место, где красота «суши» соединилась с пучиной морской, создав поистине впечатляющее место. Это самая большая гипсовая подводная пещера в мире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Разыскать чудо 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природы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можно недалеко от поселка Орда Пермского края, на левом берегу реки Кунгур, на Урале, пещеру так и назвали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Ординская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».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Она не 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самая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длинная в мире, но самая красивая, и человек все же может без труда нырять в ней. Места хватает. А вода во «дворце» кристально чистая. Длина такой подводной сказки 4 600 метров. Но есть в пещере и надводная часть протяженностью всего в 300 метров. Как во всяких других пещерах, в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Ординской</a:t>
            </a:r>
            <a:r>
              <a:rPr lang="ru-RU" sz="1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»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буйствует вода, создающая прекрасные наросты и отростки, а если иметь в виду, что гипс более податлив и мягок, то можно себе представить, как легко воде просачиваться сквозь него и какие причудливые архитектурные формы у неё получается соорудить.</a:t>
            </a:r>
          </a:p>
        </p:txBody>
      </p:sp>
      <p:pic>
        <p:nvPicPr>
          <p:cNvPr id="5122" name="Picture 2" descr="Самая большая подводная гипсовая пещер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22198"/>
            <a:ext cx="3168352" cy="1562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амая большая подводная гипсовая пещер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78588"/>
            <a:ext cx="3312368" cy="1506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16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Спасибо за внимание!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3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202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      Подводные пещеры.</vt:lpstr>
      <vt:lpstr>         Подводные пещеры.</vt:lpstr>
      <vt:lpstr>      Подводные пещеры.</vt:lpstr>
      <vt:lpstr>       Подводные пещеры. </vt:lpstr>
      <vt:lpstr>     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Подводные пещеры.</dc:title>
  <dc:creator>Принц</dc:creator>
  <cp:lastModifiedBy>Принц</cp:lastModifiedBy>
  <cp:revision>8</cp:revision>
  <dcterms:created xsi:type="dcterms:W3CDTF">2015-02-14T09:13:14Z</dcterms:created>
  <dcterms:modified xsi:type="dcterms:W3CDTF">2015-02-15T16:15:54Z</dcterms:modified>
</cp:coreProperties>
</file>