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1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C75C4-05AE-4650-A1D3-A04D7B346ECA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CB344-C93C-4226-A0EF-544C585846C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C75C4-05AE-4650-A1D3-A04D7B346ECA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CB344-C93C-4226-A0EF-544C585846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C75C4-05AE-4650-A1D3-A04D7B346ECA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CB344-C93C-4226-A0EF-544C585846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C75C4-05AE-4650-A1D3-A04D7B346ECA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CB344-C93C-4226-A0EF-544C585846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C75C4-05AE-4650-A1D3-A04D7B346ECA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342CB344-C93C-4226-A0EF-544C585846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C75C4-05AE-4650-A1D3-A04D7B346ECA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CB344-C93C-4226-A0EF-544C585846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C75C4-05AE-4650-A1D3-A04D7B346ECA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CB344-C93C-4226-A0EF-544C585846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C75C4-05AE-4650-A1D3-A04D7B346ECA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CB344-C93C-4226-A0EF-544C585846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C75C4-05AE-4650-A1D3-A04D7B346ECA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CB344-C93C-4226-A0EF-544C585846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C75C4-05AE-4650-A1D3-A04D7B346ECA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CB344-C93C-4226-A0EF-544C585846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C75C4-05AE-4650-A1D3-A04D7B346ECA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CB344-C93C-4226-A0EF-544C585846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3AC75C4-05AE-4650-A1D3-A04D7B346ECA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42CB344-C93C-4226-A0EF-544C585846C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8229600" cy="2777480"/>
          </a:xfrm>
        </p:spPr>
        <p:txBody>
          <a:bodyPr>
            <a:normAutofit/>
          </a:bodyPr>
          <a:lstStyle/>
          <a:p>
            <a:r>
              <a:rPr lang="ru-RU" dirty="0" smtClean="0"/>
              <a:t>Необычные  способности  домашних животных.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43200" y="4149080"/>
            <a:ext cx="6400800" cy="2708920"/>
          </a:xfrm>
        </p:spPr>
        <p:txBody>
          <a:bodyPr>
            <a:normAutofit/>
          </a:bodyPr>
          <a:lstStyle/>
          <a:p>
            <a:r>
              <a:rPr lang="ru-RU" sz="4400" dirty="0" smtClean="0">
                <a:solidFill>
                  <a:srgbClr val="FFFF00"/>
                </a:solidFill>
              </a:rPr>
              <a:t>Выполнили:</a:t>
            </a:r>
            <a:br>
              <a:rPr lang="ru-RU" sz="4400" dirty="0" smtClean="0">
                <a:solidFill>
                  <a:srgbClr val="FFFF00"/>
                </a:solidFill>
              </a:rPr>
            </a:br>
            <a:r>
              <a:rPr lang="ru-RU" sz="4400" dirty="0" smtClean="0">
                <a:solidFill>
                  <a:srgbClr val="FFFF00"/>
                </a:solidFill>
              </a:rPr>
              <a:t> </a:t>
            </a:r>
            <a:r>
              <a:rPr lang="ru-RU" sz="4400" dirty="0" err="1" smtClean="0">
                <a:solidFill>
                  <a:srgbClr val="FFFF00"/>
                </a:solidFill>
              </a:rPr>
              <a:t>Ляйрих</a:t>
            </a:r>
            <a:r>
              <a:rPr lang="ru-RU" sz="4400" dirty="0" smtClean="0">
                <a:solidFill>
                  <a:srgbClr val="FFFF00"/>
                </a:solidFill>
              </a:rPr>
              <a:t> Саша </a:t>
            </a:r>
          </a:p>
          <a:p>
            <a:r>
              <a:rPr lang="ru-RU" sz="4400" dirty="0" smtClean="0">
                <a:solidFill>
                  <a:srgbClr val="FFFF00"/>
                </a:solidFill>
              </a:rPr>
              <a:t>и</a:t>
            </a:r>
            <a:r>
              <a:rPr lang="ru-RU" sz="4400" dirty="0" smtClean="0">
                <a:solidFill>
                  <a:srgbClr val="FFFF00"/>
                </a:solidFill>
              </a:rPr>
              <a:t> </a:t>
            </a:r>
            <a:r>
              <a:rPr lang="ru-RU" sz="4400" dirty="0" err="1" smtClean="0">
                <a:solidFill>
                  <a:srgbClr val="FFFF00"/>
                </a:solidFill>
              </a:rPr>
              <a:t>Побияник</a:t>
            </a:r>
            <a:r>
              <a:rPr lang="ru-RU" sz="4400" dirty="0" smtClean="0">
                <a:solidFill>
                  <a:srgbClr val="FFFF00"/>
                </a:solidFill>
              </a:rPr>
              <a:t> Денис.</a:t>
            </a:r>
            <a:endParaRPr lang="ru-RU" sz="4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1"/>
            <a:ext cx="522007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Домашние кошки наделены органами чувств: обонянием, осязанием, слухом, вкусом и зрением. Однако кроме этого у них имеется немало «</a:t>
            </a:r>
            <a:r>
              <a:rPr lang="ru-RU" sz="2400" dirty="0" err="1"/>
              <a:t>суперспособностей</a:t>
            </a:r>
            <a:r>
              <a:rPr lang="ru-RU" sz="2400" dirty="0"/>
              <a:t>», которые давно интересуют ученых всего мира. Органы осязания у кошки расположены на кончике ушной раковины, на усах, </a:t>
            </a:r>
            <a:r>
              <a:rPr lang="ru-RU" sz="2400" dirty="0" err="1"/>
              <a:t>вибриссах</a:t>
            </a:r>
            <a:r>
              <a:rPr lang="ru-RU" sz="2400" dirty="0"/>
              <a:t>, на хвосте и на нижней стороне лапок животного. Благодаря им, кошка «ощупывает» поверхности и предметы, встречающиеся ей на пути. Глаза у кошки служат прибором ночного видения, а нервные окончания зрачка способны воспринимать даже акустические сигналы и передавать их в </a:t>
            </a:r>
            <a:r>
              <a:rPr lang="ru-RU" sz="2400" dirty="0" smtClean="0"/>
              <a:t>мозг.</a:t>
            </a:r>
            <a:endParaRPr lang="ru-RU" sz="2400" dirty="0"/>
          </a:p>
        </p:txBody>
      </p:sp>
      <p:pic>
        <p:nvPicPr>
          <p:cNvPr id="1026" name="Picture 2" descr="http://esoreiter.ru/news/0115/pics-koshk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0"/>
            <a:ext cx="4067944" cy="2676525"/>
          </a:xfrm>
          <a:prstGeom prst="rect">
            <a:avLst/>
          </a:prstGeom>
          <a:noFill/>
        </p:spPr>
      </p:pic>
      <p:pic>
        <p:nvPicPr>
          <p:cNvPr id="1028" name="Picture 4" descr="Картинки по запросу необычные способности домашние животные фото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3905672"/>
            <a:ext cx="3995936" cy="29523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9144000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 </a:t>
            </a:r>
            <a:br>
              <a:rPr lang="ru-RU" sz="2000" dirty="0" smtClean="0"/>
            </a:br>
            <a:r>
              <a:rPr lang="ru-RU" sz="2400" dirty="0"/>
              <a:t>Последние исследования ученых </a:t>
            </a:r>
            <a:r>
              <a:rPr lang="ru-RU" sz="2400" dirty="0" smtClean="0"/>
              <a:t>доказывают ,что собаки </a:t>
            </a:r>
            <a:r>
              <a:rPr lang="ru-RU" sz="2400" dirty="0"/>
              <a:t>обладают цветным </a:t>
            </a:r>
            <a:r>
              <a:rPr lang="ru-RU" sz="2400" dirty="0" smtClean="0"/>
              <a:t>зрением. 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> </a:t>
            </a:r>
            <a:r>
              <a:rPr lang="ru-RU" sz="2400" dirty="0"/>
              <a:t>Н</a:t>
            </a:r>
            <a:r>
              <a:rPr lang="ru-RU" sz="2400" dirty="0" smtClean="0"/>
              <a:t>аши </a:t>
            </a:r>
            <a:r>
              <a:rPr lang="ru-RU" sz="2400" dirty="0"/>
              <a:t>питомцы гораздо лучше нас с вами различают оттенки серого цвета, что позволяет им лучше ориентироваться в полумраке.</a:t>
            </a:r>
            <a:br>
              <a:rPr lang="ru-RU" sz="2400" dirty="0"/>
            </a:br>
            <a:r>
              <a:rPr lang="ru-RU" sz="2400" dirty="0"/>
              <a:t>Также долгое время считалось, что кошка не обладает цветовым зрением, то есть видит окружающий мир серым, примерно таким, как на экране черно-белого телевизора. Однако в последнее время и это мнение было </a:t>
            </a:r>
            <a:r>
              <a:rPr lang="ru-RU" sz="2400" dirty="0" smtClean="0"/>
              <a:t>опровергнуто.Кошки видят собак красным цветом</a:t>
            </a:r>
            <a:r>
              <a:rPr lang="ru-RU" sz="2400" dirty="0" smtClean="0">
                <a:solidFill>
                  <a:srgbClr val="FF0000"/>
                </a:solidFill>
              </a:rPr>
              <a:t>.</a:t>
            </a:r>
            <a:endParaRPr lang="ru-RU" sz="2400" dirty="0">
              <a:solidFill>
                <a:srgbClr val="FF0000"/>
              </a:solidFill>
            </a:endParaRPr>
          </a:p>
        </p:txBody>
      </p:sp>
      <p:pic>
        <p:nvPicPr>
          <p:cNvPr id="15362" name="Picture 2" descr="Картинки по запросу необычные способности домашних собак фот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429000"/>
            <a:ext cx="3323722" cy="3429000"/>
          </a:xfrm>
          <a:prstGeom prst="rect">
            <a:avLst/>
          </a:prstGeom>
          <a:noFill/>
        </p:spPr>
      </p:pic>
      <p:pic>
        <p:nvPicPr>
          <p:cNvPr id="15364" name="Picture 4" descr="Картинки по запросу необычные способности домашних собак фото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7" y="3646254"/>
            <a:ext cx="3419873" cy="321174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493204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Собаки испытывают человеческие эмоции. Долгие годы жизни под одной крышей изменили не только нас, но и наших четвероногих друзей. Собаки разных пород, как, впрочем, и совсем беспородные особи, способны не только совершенно явно радоваться и грустить, но и хитрить, подшучивать, или уклоняться от ненавистных занятий. Причем вся гамма этих сложных эмоций еще и отражается на их выразительных мохнатых мордах, заставляя нас чувствовать, что собаки, по меньшей мере, равны нам в эмоциональном смысле.</a:t>
            </a:r>
            <a:endParaRPr lang="ru-RU" sz="24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1026" name="Picture 2" descr="113-emot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-1"/>
            <a:ext cx="4139952" cy="3008365"/>
          </a:xfrm>
          <a:prstGeom prst="rect">
            <a:avLst/>
          </a:prstGeom>
          <a:noFill/>
        </p:spPr>
      </p:pic>
      <p:pic>
        <p:nvPicPr>
          <p:cNvPr id="1028" name="Picture 4" descr="https://igcdn-photos-f-a.akamaihd.net/hphotos-ak-xpf1/t51.2885-15/11116619_372968342902885_212621982_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3363" y="2996952"/>
            <a:ext cx="4280637" cy="3645024"/>
          </a:xfrm>
          <a:prstGeom prst="rect">
            <a:avLst/>
          </a:prstGeom>
          <a:noFill/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420888"/>
            <a:ext cx="8229600" cy="1143000"/>
          </a:xfrm>
        </p:spPr>
        <p:txBody>
          <a:bodyPr>
            <a:normAutofit/>
          </a:bodyPr>
          <a:lstStyle/>
          <a:p>
            <a:r>
              <a:rPr lang="ru-RU" sz="5400" dirty="0" smtClean="0">
                <a:solidFill>
                  <a:srgbClr val="FF0000"/>
                </a:solidFill>
              </a:rPr>
              <a:t>Спасибо за внимание !</a:t>
            </a:r>
            <a:endParaRPr lang="ru-RU" sz="5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103</TotalTime>
  <Words>121</Words>
  <Application>Microsoft Office PowerPoint</Application>
  <PresentationFormat>Экран (4:3)</PresentationFormat>
  <Paragraphs>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Апекс</vt:lpstr>
      <vt:lpstr>Необычные  способности  домашних животных.</vt:lpstr>
      <vt:lpstr>Слайд 2</vt:lpstr>
      <vt:lpstr>Слайд 3</vt:lpstr>
      <vt:lpstr>Слайд 4</vt:lpstr>
      <vt:lpstr>Спасибо за внимание 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Необычные  способности  домашних животных.</dc:title>
  <dc:creator>Пользователь</dc:creator>
  <cp:lastModifiedBy>Пользователь</cp:lastModifiedBy>
  <cp:revision>14</cp:revision>
  <dcterms:created xsi:type="dcterms:W3CDTF">2016-01-15T05:33:01Z</dcterms:created>
  <dcterms:modified xsi:type="dcterms:W3CDTF">2016-02-25T02:12:10Z</dcterms:modified>
</cp:coreProperties>
</file>