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26BB-FD51-4CE7-98AC-5B182E38EE61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75DB-C5B2-44E6-BEDD-497341517E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26BB-FD51-4CE7-98AC-5B182E38EE61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75DB-C5B2-44E6-BEDD-497341517E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26BB-FD51-4CE7-98AC-5B182E38EE61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75DB-C5B2-44E6-BEDD-497341517E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26BB-FD51-4CE7-98AC-5B182E38EE61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75DB-C5B2-44E6-BEDD-497341517E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26BB-FD51-4CE7-98AC-5B182E38EE61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35975DB-C5B2-44E6-BEDD-497341517E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26BB-FD51-4CE7-98AC-5B182E38EE61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75DB-C5B2-44E6-BEDD-497341517E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26BB-FD51-4CE7-98AC-5B182E38EE61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75DB-C5B2-44E6-BEDD-497341517E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26BB-FD51-4CE7-98AC-5B182E38EE61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75DB-C5B2-44E6-BEDD-497341517E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26BB-FD51-4CE7-98AC-5B182E38EE61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75DB-C5B2-44E6-BEDD-497341517E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26BB-FD51-4CE7-98AC-5B182E38EE61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75DB-C5B2-44E6-BEDD-497341517E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26BB-FD51-4CE7-98AC-5B182E38EE61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75DB-C5B2-44E6-BEDD-497341517E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97C26BB-FD51-4CE7-98AC-5B182E38EE61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35975DB-C5B2-44E6-BEDD-497341517E5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8229600" cy="21168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Коневодство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американский рысак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5661248"/>
            <a:ext cx="6400800" cy="119675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Работу  выполнил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smtClean="0"/>
              <a:t>ученик  4класса  </a:t>
            </a:r>
          </a:p>
          <a:p>
            <a:r>
              <a:rPr lang="ru-RU" dirty="0"/>
              <a:t>Н</a:t>
            </a:r>
            <a:r>
              <a:rPr lang="ru-RU" dirty="0" smtClean="0"/>
              <a:t>елюбов  Егор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6146" name="Picture 2" descr="Илл. к ст. Американский рысак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3" y="2492896"/>
            <a:ext cx="4189555" cy="31683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/>
          </a:bodyPr>
          <a:lstStyle/>
          <a:p>
            <a:r>
              <a:rPr lang="ru-RU" dirty="0" smtClean="0"/>
              <a:t>Американский  рысак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746392">
            <a:off x="399283" y="1076627"/>
            <a:ext cx="3400574" cy="221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3851920" y="692696"/>
            <a:ext cx="52920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 smtClean="0"/>
              <a:t>Северной Америке этот конь участвовал в соревнованиях уже в начале 19 века - с местными лошадьми. Бега рысью стали такими популярными, что в 1825 году в Лонг-Айленде уже начал функционировать первый ипподром</a:t>
            </a:r>
            <a:r>
              <a:rPr lang="ru-RU" dirty="0" smtClean="0"/>
              <a:t>. </a:t>
            </a:r>
            <a:r>
              <a:rPr lang="ru-RU" dirty="0" smtClean="0"/>
              <a:t>Был установлен стандарт скорости на расстояние одной мили, равный 2,30 для рысаков(лошади, которые в рыси передвигают ноги по </a:t>
            </a:r>
            <a:r>
              <a:rPr lang="ru-RU" dirty="0" err="1" smtClean="0"/>
              <a:t>диоганали</a:t>
            </a:r>
            <a:r>
              <a:rPr lang="ru-RU" dirty="0" smtClean="0"/>
              <a:t>) и 2,25 для иноходцев (которые двигаются, переставляя одновременно ноги с одной стороны): отсюда произошло название "</a:t>
            </a:r>
            <a:r>
              <a:rPr lang="ru-RU" dirty="0" err="1" smtClean="0"/>
              <a:t>стандартбрэд</a:t>
            </a:r>
            <a:r>
              <a:rPr lang="ru-RU" dirty="0" smtClean="0"/>
              <a:t>" ("стандартная порода"), как именуют эту лошадь американцы.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357166"/>
            <a:ext cx="3357586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2143108" y="3214686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Американский рысак демонстрирует миру, каких высот можно достичь в скорости. У него молниеносный спринт, эта самая быстрая порода рысаков в мире. Американский </a:t>
            </a:r>
            <a:r>
              <a:rPr lang="ru-RU" dirty="0" err="1" smtClean="0"/>
              <a:t>рысак-смелый</a:t>
            </a:r>
            <a:r>
              <a:rPr lang="ru-RU" dirty="0" smtClean="0"/>
              <a:t> конь, наделённый могучей мускулатурой; он не может похвастаться утончённостью линий; подобно чистокровной верховой, но когда он бежит рысью на максимуме своих возможностей, кажется, что он летит.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0"/>
            <a:ext cx="342332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 породе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Американская рысистая лошадь (американский рысак) является одним из самых резвых и благородных рысаков на свете. В прошлом каждая страна, где развивались рысистые бега, импортировала американских рысаков для улучшения качеств своих рысаков и иноходцев.</a:t>
            </a:r>
          </a:p>
          <a:p>
            <a:endParaRPr lang="ru-RU" dirty="0" smtClean="0"/>
          </a:p>
          <a:p>
            <a:r>
              <a:rPr lang="ru-RU" dirty="0" smtClean="0"/>
              <a:t> Американский рысак - это ярко выраженная призовая лошадь. Благодаря отбору только по одному признаку - резвости - селекционерам удалось вывести породу лошадей, обладающих выдающимися способностями к бегу в легких экипажах.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332656"/>
            <a:ext cx="2928958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 descr="Американская рысистая (американский рысак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3140968"/>
            <a:ext cx="4114428" cy="35137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4800" dirty="0" smtClean="0"/>
              <a:t>Спасибо  за   </a:t>
            </a:r>
            <a:r>
              <a:rPr lang="ru-RU" sz="4800" dirty="0" smtClean="0"/>
              <a:t>внимание!</a:t>
            </a:r>
            <a:endParaRPr lang="ru-RU" sz="48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48</TotalTime>
  <Words>144</Words>
  <Application>Microsoft Office PowerPoint</Application>
  <PresentationFormat>Экран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Апекс</vt:lpstr>
      <vt:lpstr>Коневодство  американский рысак</vt:lpstr>
      <vt:lpstr>Американский  рысак</vt:lpstr>
      <vt:lpstr>Слайд 3</vt:lpstr>
      <vt:lpstr>Слайд 4</vt:lpstr>
      <vt:lpstr>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кони</dc:title>
  <dc:creator>мой</dc:creator>
  <cp:lastModifiedBy>Пользователь Windows</cp:lastModifiedBy>
  <cp:revision>6</cp:revision>
  <dcterms:created xsi:type="dcterms:W3CDTF">2014-01-15T09:56:43Z</dcterms:created>
  <dcterms:modified xsi:type="dcterms:W3CDTF">2014-01-27T05:11:32Z</dcterms:modified>
</cp:coreProperties>
</file>