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66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60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8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85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557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971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3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55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17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01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543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i046.radikal.ru/0801/93/f824880c1493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620689"/>
            <a:ext cx="7772400" cy="1656183"/>
          </a:xfrm>
        </p:spPr>
        <p:txBody>
          <a:bodyPr/>
          <a:lstStyle/>
          <a:p>
            <a:r>
              <a:rPr lang="ru-RU" dirty="0" smtClean="0"/>
              <a:t>Берегите зрение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3356992"/>
            <a:ext cx="7592888" cy="2281808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Работу выполнила:  ученица  4  класса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Апонасенко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Полина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Руководитель: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Окорокова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Оксана  Борисовна.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3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051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изучить вопрос  о том, как сохранить зрение, здоровье глаз.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литературу по 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Выяснить  причины ухудшения зрения.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Познакомиться с правилами бережного отношения к зрению.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Создать буклет «Береги зрение!»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Методы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и анализ литературы.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Практические опыты.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Анкетирование.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глаза как органы зрения.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бережное отношение к своему зрению.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предположим, если правильно следить за здоровьем глаз, то можно сохранить хорошее зрение надолго.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Органы чувств </a:t>
            </a:r>
            <a:endParaRPr lang="ru-RU" b="1" dirty="0"/>
          </a:p>
        </p:txBody>
      </p:sp>
      <p:pic>
        <p:nvPicPr>
          <p:cNvPr id="4" name="Picture 2" descr="http://21region.org/uploads/posts/2010-11/1290930508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760640" cy="472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Строение глаза</a:t>
            </a:r>
            <a:endParaRPr lang="ru-RU" dirty="0"/>
          </a:p>
        </p:txBody>
      </p:sp>
      <p:pic>
        <p:nvPicPr>
          <p:cNvPr id="4" name="Объект 3" descr="http://i046.radikal.ru/0801/93/f824880c1493.jpg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8208912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38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Колбочки и палочки 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977171" cy="44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74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Защита глаза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700808"/>
            <a:ext cx="75608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79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Правила бережного отношения к зрению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/>
              <a:t>При выполнении уроков не наклоняйтесь близко к тетради, книге.</a:t>
            </a:r>
          </a:p>
          <a:p>
            <a:pPr lvl="0"/>
            <a:r>
              <a:rPr lang="ru-RU" sz="2000" dirty="0" smtClean="0"/>
              <a:t>Достаточное освещение – обязательное условие для зрительной работы (чтения, письма, рукоделия и т. п.)</a:t>
            </a:r>
          </a:p>
          <a:p>
            <a:pPr lvl="0"/>
            <a:r>
              <a:rPr lang="ru-RU" sz="2000" dirty="0" smtClean="0"/>
              <a:t>Нельзя читать лежа</a:t>
            </a:r>
          </a:p>
          <a:p>
            <a:pPr lvl="0"/>
            <a:r>
              <a:rPr lang="ru-RU" sz="2000" dirty="0" smtClean="0"/>
              <a:t>Питание должно быть разнообразным и полноценным</a:t>
            </a:r>
          </a:p>
          <a:p>
            <a:pPr lvl="0"/>
            <a:r>
              <a:rPr lang="ru-RU" sz="2000" dirty="0" smtClean="0"/>
              <a:t>Регулярно проверяйте свои глаза, посещайте окулиста не реже чем раз в год. </a:t>
            </a:r>
          </a:p>
          <a:p>
            <a:pPr lvl="0"/>
            <a:r>
              <a:rPr lang="ru-RU" sz="2000" dirty="0" smtClean="0"/>
              <a:t>Соблюдайте правила  просмотра телевизора и работы за компьютером.</a:t>
            </a:r>
          </a:p>
          <a:p>
            <a:r>
              <a:rPr lang="ru-RU" sz="2000" dirty="0" smtClean="0"/>
              <a:t>Не забывайте делать гимнастику для глаз.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79</TotalTime>
  <Words>114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экология</vt:lpstr>
      <vt:lpstr>Берегите зрение</vt:lpstr>
      <vt:lpstr>Слайд 2</vt:lpstr>
      <vt:lpstr>Слайд 3</vt:lpstr>
      <vt:lpstr>Органы чувств </vt:lpstr>
      <vt:lpstr>Строение глаза</vt:lpstr>
      <vt:lpstr>Колбочки и палочки </vt:lpstr>
      <vt:lpstr>Защита глаза</vt:lpstr>
      <vt:lpstr> Правила бережного отношения к зрению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14</cp:revision>
  <dcterms:created xsi:type="dcterms:W3CDTF">2014-02-01T17:03:03Z</dcterms:created>
  <dcterms:modified xsi:type="dcterms:W3CDTF">2014-04-09T16:47:05Z</dcterms:modified>
</cp:coreProperties>
</file>